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99" r:id="rId3"/>
    <p:sldId id="300" r:id="rId4"/>
    <p:sldId id="301" r:id="rId5"/>
    <p:sldId id="315" r:id="rId6"/>
    <p:sldId id="321" r:id="rId7"/>
    <p:sldId id="322" r:id="rId8"/>
    <p:sldId id="309" r:id="rId9"/>
    <p:sldId id="311" r:id="rId10"/>
    <p:sldId id="319" r:id="rId11"/>
    <p:sldId id="320" r:id="rId12"/>
    <p:sldId id="317"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4C8936-75D3-47C7-A8C9-1956D00FE7C2}" v="314" dt="2021-10-02T22:38:22.098"/>
    <p1510:client id="{771F2A2D-E82B-C5B2-F854-EF50DC0B6FF1}" v="30" dt="2021-09-20T23:19:18.276"/>
    <p1510:client id="{92C39CA2-F5A0-1C62-5070-D3A08C9F9823}" v="7" dt="2021-09-15T21:18:55.779"/>
    <p1510:client id="{C5138139-4216-A1EF-3C0C-4D756B2B6A4D}" v="68" dt="2021-09-14T18:28:22.341"/>
    <p1510:client id="{F187E922-6D0F-875A-341C-D59D6B410A28}" v="395" dt="2021-10-01T20:33:27.4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17" autoAdjust="0"/>
    <p:restoredTop sz="94694"/>
  </p:normalViewPr>
  <p:slideViewPr>
    <p:cSldViewPr>
      <p:cViewPr varScale="1">
        <p:scale>
          <a:sx n="65" d="100"/>
          <a:sy n="65" d="100"/>
        </p:scale>
        <p:origin x="1356"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iher, Emily" userId="S::ereiher@luc.edu::151df0fd-2c51-4b50-8627-e0e92216cf5b" providerId="AD" clId="Web-{F187E922-6D0F-875A-341C-D59D6B410A28}"/>
    <pc:docChg chg="addSld delSld modSld sldOrd">
      <pc:chgData name="Reiher, Emily" userId="S::ereiher@luc.edu::151df0fd-2c51-4b50-8627-e0e92216cf5b" providerId="AD" clId="Web-{F187E922-6D0F-875A-341C-D59D6B410A28}" dt="2021-10-01T20:33:27.465" v="372" actId="14100"/>
      <pc:docMkLst>
        <pc:docMk/>
      </pc:docMkLst>
      <pc:sldChg chg="del">
        <pc:chgData name="Reiher, Emily" userId="S::ereiher@luc.edu::151df0fd-2c51-4b50-8627-e0e92216cf5b" providerId="AD" clId="Web-{F187E922-6D0F-875A-341C-D59D6B410A28}" dt="2021-10-01T19:56:39.776" v="0"/>
        <pc:sldMkLst>
          <pc:docMk/>
          <pc:sldMk cId="650997948" sldId="296"/>
        </pc:sldMkLst>
      </pc:sldChg>
      <pc:sldChg chg="del">
        <pc:chgData name="Reiher, Emily" userId="S::ereiher@luc.edu::151df0fd-2c51-4b50-8627-e0e92216cf5b" providerId="AD" clId="Web-{F187E922-6D0F-875A-341C-D59D6B410A28}" dt="2021-10-01T19:56:43.511" v="1"/>
        <pc:sldMkLst>
          <pc:docMk/>
          <pc:sldMk cId="3668468460" sldId="297"/>
        </pc:sldMkLst>
      </pc:sldChg>
      <pc:sldChg chg="delSp del">
        <pc:chgData name="Reiher, Emily" userId="S::ereiher@luc.edu::151df0fd-2c51-4b50-8627-e0e92216cf5b" providerId="AD" clId="Web-{F187E922-6D0F-875A-341C-D59D6B410A28}" dt="2021-10-01T20:18:29.430" v="156"/>
        <pc:sldMkLst>
          <pc:docMk/>
          <pc:sldMk cId="3282474769" sldId="298"/>
        </pc:sldMkLst>
        <pc:spChg chg="del">
          <ac:chgData name="Reiher, Emily" userId="S::ereiher@luc.edu::151df0fd-2c51-4b50-8627-e0e92216cf5b" providerId="AD" clId="Web-{F187E922-6D0F-875A-341C-D59D6B410A28}" dt="2021-10-01T19:56:55.151" v="3"/>
          <ac:spMkLst>
            <pc:docMk/>
            <pc:sldMk cId="3282474769" sldId="298"/>
            <ac:spMk id="2" creationId="{C73CD7E4-EA86-7F4C-9327-565AFB1D2D15}"/>
          </ac:spMkLst>
        </pc:spChg>
        <pc:spChg chg="del">
          <ac:chgData name="Reiher, Emily" userId="S::ereiher@luc.edu::151df0fd-2c51-4b50-8627-e0e92216cf5b" providerId="AD" clId="Web-{F187E922-6D0F-875A-341C-D59D6B410A28}" dt="2021-10-01T19:56:53.385" v="2"/>
          <ac:spMkLst>
            <pc:docMk/>
            <pc:sldMk cId="3282474769" sldId="298"/>
            <ac:spMk id="5" creationId="{ECE65649-7FD3-2A49-A6E4-D2BFE79020D8}"/>
          </ac:spMkLst>
        </pc:spChg>
      </pc:sldChg>
      <pc:sldChg chg="modSp ord">
        <pc:chgData name="Reiher, Emily" userId="S::ereiher@luc.edu::151df0fd-2c51-4b50-8627-e0e92216cf5b" providerId="AD" clId="Web-{F187E922-6D0F-875A-341C-D59D6B410A28}" dt="2021-10-01T20:31:54.763" v="337" actId="1076"/>
        <pc:sldMkLst>
          <pc:docMk/>
          <pc:sldMk cId="3183940313" sldId="299"/>
        </pc:sldMkLst>
        <pc:spChg chg="mod">
          <ac:chgData name="Reiher, Emily" userId="S::ereiher@luc.edu::151df0fd-2c51-4b50-8627-e0e92216cf5b" providerId="AD" clId="Web-{F187E922-6D0F-875A-341C-D59D6B410A28}" dt="2021-10-01T20:31:47.467" v="334" actId="1076"/>
          <ac:spMkLst>
            <pc:docMk/>
            <pc:sldMk cId="3183940313" sldId="299"/>
            <ac:spMk id="2" creationId="{983C7CF8-4EEF-0048-BD53-F09038D1D623}"/>
          </ac:spMkLst>
        </pc:spChg>
        <pc:spChg chg="mod">
          <ac:chgData name="Reiher, Emily" userId="S::ereiher@luc.edu::151df0fd-2c51-4b50-8627-e0e92216cf5b" providerId="AD" clId="Web-{F187E922-6D0F-875A-341C-D59D6B410A28}" dt="2021-10-01T20:31:50.217" v="335" actId="1076"/>
          <ac:spMkLst>
            <pc:docMk/>
            <pc:sldMk cId="3183940313" sldId="299"/>
            <ac:spMk id="4" creationId="{B0A7D7A5-8321-5F42-84EE-49B6A133C00E}"/>
          </ac:spMkLst>
        </pc:spChg>
        <pc:picChg chg="mod">
          <ac:chgData name="Reiher, Emily" userId="S::ereiher@luc.edu::151df0fd-2c51-4b50-8627-e0e92216cf5b" providerId="AD" clId="Web-{F187E922-6D0F-875A-341C-D59D6B410A28}" dt="2021-10-01T20:31:54.763" v="337" actId="1076"/>
          <ac:picMkLst>
            <pc:docMk/>
            <pc:sldMk cId="3183940313" sldId="299"/>
            <ac:picMk id="3" creationId="{5F3E18C4-2C50-DD4B-AA8A-C031F803ACE8}"/>
          </ac:picMkLst>
        </pc:picChg>
      </pc:sldChg>
      <pc:sldChg chg="ord">
        <pc:chgData name="Reiher, Emily" userId="S::ereiher@luc.edu::151df0fd-2c51-4b50-8627-e0e92216cf5b" providerId="AD" clId="Web-{F187E922-6D0F-875A-341C-D59D6B410A28}" dt="2021-10-01T19:57:00.495" v="5"/>
        <pc:sldMkLst>
          <pc:docMk/>
          <pc:sldMk cId="729695216" sldId="300"/>
        </pc:sldMkLst>
      </pc:sldChg>
      <pc:sldChg chg="modSp ord">
        <pc:chgData name="Reiher, Emily" userId="S::ereiher@luc.edu::151df0fd-2c51-4b50-8627-e0e92216cf5b" providerId="AD" clId="Web-{F187E922-6D0F-875A-341C-D59D6B410A28}" dt="2021-10-01T20:32:28.013" v="343" actId="1076"/>
        <pc:sldMkLst>
          <pc:docMk/>
          <pc:sldMk cId="2019510489" sldId="301"/>
        </pc:sldMkLst>
        <pc:spChg chg="mod">
          <ac:chgData name="Reiher, Emily" userId="S::ereiher@luc.edu::151df0fd-2c51-4b50-8627-e0e92216cf5b" providerId="AD" clId="Web-{F187E922-6D0F-875A-341C-D59D6B410A28}" dt="2021-10-01T20:32:24.997" v="342" actId="1076"/>
          <ac:spMkLst>
            <pc:docMk/>
            <pc:sldMk cId="2019510489" sldId="301"/>
            <ac:spMk id="2" creationId="{D051867E-8DD6-5A4E-B48A-D8C9851D259F}"/>
          </ac:spMkLst>
        </pc:spChg>
        <pc:spChg chg="mod">
          <ac:chgData name="Reiher, Emily" userId="S::ereiher@luc.edu::151df0fd-2c51-4b50-8627-e0e92216cf5b" providerId="AD" clId="Web-{F187E922-6D0F-875A-341C-D59D6B410A28}" dt="2021-10-01T20:32:28.013" v="343" actId="1076"/>
          <ac:spMkLst>
            <pc:docMk/>
            <pc:sldMk cId="2019510489" sldId="301"/>
            <ac:spMk id="4" creationId="{5F3F564F-ADAD-4544-8243-19E429D1D419}"/>
          </ac:spMkLst>
        </pc:spChg>
      </pc:sldChg>
      <pc:sldChg chg="addSp delSp modSp del ord">
        <pc:chgData name="Reiher, Emily" userId="S::ereiher@luc.edu::151df0fd-2c51-4b50-8627-e0e92216cf5b" providerId="AD" clId="Web-{F187E922-6D0F-875A-341C-D59D6B410A28}" dt="2021-10-01T20:10:17.468" v="65"/>
        <pc:sldMkLst>
          <pc:docMk/>
          <pc:sldMk cId="861592883" sldId="302"/>
        </pc:sldMkLst>
        <pc:spChg chg="del">
          <ac:chgData name="Reiher, Emily" userId="S::ereiher@luc.edu::151df0fd-2c51-4b50-8627-e0e92216cf5b" providerId="AD" clId="Web-{F187E922-6D0F-875A-341C-D59D6B410A28}" dt="2021-10-01T20:10:04.109" v="61"/>
          <ac:spMkLst>
            <pc:docMk/>
            <pc:sldMk cId="861592883" sldId="302"/>
            <ac:spMk id="4" creationId="{24042D97-B63D-BE40-B013-AFCF31439334}"/>
          </ac:spMkLst>
        </pc:spChg>
        <pc:spChg chg="del">
          <ac:chgData name="Reiher, Emily" userId="S::ereiher@luc.edu::151df0fd-2c51-4b50-8627-e0e92216cf5b" providerId="AD" clId="Web-{F187E922-6D0F-875A-341C-D59D6B410A28}" dt="2021-10-01T20:10:07.812" v="63"/>
          <ac:spMkLst>
            <pc:docMk/>
            <pc:sldMk cId="861592883" sldId="302"/>
            <ac:spMk id="5" creationId="{B5F1F0DB-DFED-FA40-B948-73B56D8F2B1C}"/>
          </ac:spMkLst>
        </pc:spChg>
        <pc:spChg chg="add del mod">
          <ac:chgData name="Reiher, Emily" userId="S::ereiher@luc.edu::151df0fd-2c51-4b50-8627-e0e92216cf5b" providerId="AD" clId="Web-{F187E922-6D0F-875A-341C-D59D6B410A28}" dt="2021-10-01T20:10:05.875" v="62"/>
          <ac:spMkLst>
            <pc:docMk/>
            <pc:sldMk cId="861592883" sldId="302"/>
            <ac:spMk id="6" creationId="{12254AF3-82D3-4257-8F34-BFD5D447627F}"/>
          </ac:spMkLst>
        </pc:spChg>
      </pc:sldChg>
      <pc:sldChg chg="del">
        <pc:chgData name="Reiher, Emily" userId="S::ereiher@luc.edu::151df0fd-2c51-4b50-8627-e0e92216cf5b" providerId="AD" clId="Web-{F187E922-6D0F-875A-341C-D59D6B410A28}" dt="2021-10-01T20:03:25.239" v="12"/>
        <pc:sldMkLst>
          <pc:docMk/>
          <pc:sldMk cId="1849975845" sldId="308"/>
        </pc:sldMkLst>
      </pc:sldChg>
      <pc:sldChg chg="addSp delSp modSp">
        <pc:chgData name="Reiher, Emily" userId="S::ereiher@luc.edu::151df0fd-2c51-4b50-8627-e0e92216cf5b" providerId="AD" clId="Web-{F187E922-6D0F-875A-341C-D59D6B410A28}" dt="2021-10-01T20:12:16.935" v="86" actId="1076"/>
        <pc:sldMkLst>
          <pc:docMk/>
          <pc:sldMk cId="1139290552" sldId="309"/>
        </pc:sldMkLst>
        <pc:spChg chg="add del mod">
          <ac:chgData name="Reiher, Emily" userId="S::ereiher@luc.edu::151df0fd-2c51-4b50-8627-e0e92216cf5b" providerId="AD" clId="Web-{F187E922-6D0F-875A-341C-D59D6B410A28}" dt="2021-10-01T20:05:38.581" v="25"/>
          <ac:spMkLst>
            <pc:docMk/>
            <pc:sldMk cId="1139290552" sldId="309"/>
            <ac:spMk id="2" creationId="{1C6E201E-F54E-4E5E-BEAB-DD1988F5719E}"/>
          </ac:spMkLst>
        </pc:spChg>
        <pc:spChg chg="mod">
          <ac:chgData name="Reiher, Emily" userId="S::ereiher@luc.edu::151df0fd-2c51-4b50-8627-e0e92216cf5b" providerId="AD" clId="Web-{F187E922-6D0F-875A-341C-D59D6B410A28}" dt="2021-10-01T20:11:03.983" v="69" actId="1076"/>
          <ac:spMkLst>
            <pc:docMk/>
            <pc:sldMk cId="1139290552" sldId="309"/>
            <ac:spMk id="3" creationId="{D94A45DB-2911-0047-B68C-2DD1446D92C8}"/>
          </ac:spMkLst>
        </pc:spChg>
        <pc:spChg chg="del mod">
          <ac:chgData name="Reiher, Emily" userId="S::ereiher@luc.edu::151df0fd-2c51-4b50-8627-e0e92216cf5b" providerId="AD" clId="Web-{F187E922-6D0F-875A-341C-D59D6B410A28}" dt="2021-10-01T20:05:03.379" v="18"/>
          <ac:spMkLst>
            <pc:docMk/>
            <pc:sldMk cId="1139290552" sldId="309"/>
            <ac:spMk id="6" creationId="{37FB6DDC-DA42-B84B-9B28-A9C5B721E5FA}"/>
          </ac:spMkLst>
        </pc:spChg>
        <pc:spChg chg="add mod">
          <ac:chgData name="Reiher, Emily" userId="S::ereiher@luc.edu::151df0fd-2c51-4b50-8627-e0e92216cf5b" providerId="AD" clId="Web-{F187E922-6D0F-875A-341C-D59D6B410A28}" dt="2021-10-01T20:06:41.643" v="34" actId="20577"/>
          <ac:spMkLst>
            <pc:docMk/>
            <pc:sldMk cId="1139290552" sldId="309"/>
            <ac:spMk id="7" creationId="{8F83BAC5-DDEB-43AD-86D4-595711BAE6ED}"/>
          </ac:spMkLst>
        </pc:spChg>
        <pc:spChg chg="add mod">
          <ac:chgData name="Reiher, Emily" userId="S::ereiher@luc.edu::151df0fd-2c51-4b50-8627-e0e92216cf5b" providerId="AD" clId="Web-{F187E922-6D0F-875A-341C-D59D6B410A28}" dt="2021-10-01T20:12:10.139" v="83" actId="1076"/>
          <ac:spMkLst>
            <pc:docMk/>
            <pc:sldMk cId="1139290552" sldId="309"/>
            <ac:spMk id="8" creationId="{87651612-70D3-443E-B3B6-AD0136A46FE2}"/>
          </ac:spMkLst>
        </pc:spChg>
        <pc:picChg chg="mod">
          <ac:chgData name="Reiher, Emily" userId="S::ereiher@luc.edu::151df0fd-2c51-4b50-8627-e0e92216cf5b" providerId="AD" clId="Web-{F187E922-6D0F-875A-341C-D59D6B410A28}" dt="2021-10-01T20:11:01.124" v="68" actId="1076"/>
          <ac:picMkLst>
            <pc:docMk/>
            <pc:sldMk cId="1139290552" sldId="309"/>
            <ac:picMk id="4" creationId="{F1FEE481-CD82-6B4F-BECA-459B6FE9F4B7}"/>
          </ac:picMkLst>
        </pc:picChg>
        <pc:picChg chg="del">
          <ac:chgData name="Reiher, Emily" userId="S::ereiher@luc.edu::151df0fd-2c51-4b50-8627-e0e92216cf5b" providerId="AD" clId="Web-{F187E922-6D0F-875A-341C-D59D6B410A28}" dt="2021-10-01T20:05:04.473" v="19"/>
          <ac:picMkLst>
            <pc:docMk/>
            <pc:sldMk cId="1139290552" sldId="309"/>
            <ac:picMk id="5" creationId="{7DAC09C3-9006-D24B-85FD-4BC3881B7135}"/>
          </ac:picMkLst>
        </pc:picChg>
        <pc:picChg chg="add mod">
          <ac:chgData name="Reiher, Emily" userId="S::ereiher@luc.edu::151df0fd-2c51-4b50-8627-e0e92216cf5b" providerId="AD" clId="Web-{F187E922-6D0F-875A-341C-D59D6B410A28}" dt="2021-10-01T20:12:16.935" v="86" actId="1076"/>
          <ac:picMkLst>
            <pc:docMk/>
            <pc:sldMk cId="1139290552" sldId="309"/>
            <ac:picMk id="10" creationId="{75711879-B7D8-4632-B70A-2DC33966C537}"/>
          </ac:picMkLst>
        </pc:picChg>
      </pc:sldChg>
      <pc:sldChg chg="del">
        <pc:chgData name="Reiher, Emily" userId="S::ereiher@luc.edu::151df0fd-2c51-4b50-8627-e0e92216cf5b" providerId="AD" clId="Web-{F187E922-6D0F-875A-341C-D59D6B410A28}" dt="2021-10-01T20:03:03.443" v="11"/>
        <pc:sldMkLst>
          <pc:docMk/>
          <pc:sldMk cId="3503516021" sldId="310"/>
        </pc:sldMkLst>
      </pc:sldChg>
      <pc:sldChg chg="addSp delSp modSp">
        <pc:chgData name="Reiher, Emily" userId="S::ereiher@luc.edu::151df0fd-2c51-4b50-8627-e0e92216cf5b" providerId="AD" clId="Web-{F187E922-6D0F-875A-341C-D59D6B410A28}" dt="2021-10-01T20:33:27.465" v="372" actId="14100"/>
        <pc:sldMkLst>
          <pc:docMk/>
          <pc:sldMk cId="2941559911" sldId="311"/>
        </pc:sldMkLst>
        <pc:spChg chg="add del mod">
          <ac:chgData name="Reiher, Emily" userId="S::ereiher@luc.edu::151df0fd-2c51-4b50-8627-e0e92216cf5b" providerId="AD" clId="Web-{F187E922-6D0F-875A-341C-D59D6B410A28}" dt="2021-10-01T20:07:12.143" v="41"/>
          <ac:spMkLst>
            <pc:docMk/>
            <pc:sldMk cId="2941559911" sldId="311"/>
            <ac:spMk id="2" creationId="{9C0CDB01-8432-4D0C-B782-30385A7A5F14}"/>
          </ac:spMkLst>
        </pc:spChg>
        <pc:spChg chg="add mod">
          <ac:chgData name="Reiher, Emily" userId="S::ereiher@luc.edu::151df0fd-2c51-4b50-8627-e0e92216cf5b" providerId="AD" clId="Web-{F187E922-6D0F-875A-341C-D59D6B410A28}" dt="2021-10-01T20:12:40.138" v="90" actId="20577"/>
          <ac:spMkLst>
            <pc:docMk/>
            <pc:sldMk cId="2941559911" sldId="311"/>
            <ac:spMk id="3" creationId="{9E7D387F-D8A3-4EFB-A5EB-F629974AB502}"/>
          </ac:spMkLst>
        </pc:spChg>
        <pc:spChg chg="del mod">
          <ac:chgData name="Reiher, Emily" userId="S::ereiher@luc.edu::151df0fd-2c51-4b50-8627-e0e92216cf5b" providerId="AD" clId="Web-{F187E922-6D0F-875A-341C-D59D6B410A28}" dt="2021-10-01T20:05:50.566" v="26"/>
          <ac:spMkLst>
            <pc:docMk/>
            <pc:sldMk cId="2941559911" sldId="311"/>
            <ac:spMk id="5" creationId="{4A6B0F29-C9AB-6449-9A2E-434452492D3E}"/>
          </ac:spMkLst>
        </pc:spChg>
        <pc:spChg chg="mod">
          <ac:chgData name="Reiher, Emily" userId="S::ereiher@luc.edu::151df0fd-2c51-4b50-8627-e0e92216cf5b" providerId="AD" clId="Web-{F187E922-6D0F-875A-341C-D59D6B410A28}" dt="2021-10-01T20:33:27.465" v="372" actId="14100"/>
          <ac:spMkLst>
            <pc:docMk/>
            <pc:sldMk cId="2941559911" sldId="311"/>
            <ac:spMk id="9" creationId="{9E4D0E4F-B8B6-1F49-9958-04D701D49C9D}"/>
          </ac:spMkLst>
        </pc:spChg>
        <pc:picChg chg="add mod">
          <ac:chgData name="Reiher, Emily" userId="S::ereiher@luc.edu::151df0fd-2c51-4b50-8627-e0e92216cf5b" providerId="AD" clId="Web-{F187E922-6D0F-875A-341C-D59D6B410A28}" dt="2021-10-01T20:20:08.726" v="182" actId="1076"/>
          <ac:picMkLst>
            <pc:docMk/>
            <pc:sldMk cId="2941559911" sldId="311"/>
            <ac:picMk id="4" creationId="{49021D5F-56D2-4192-97FD-8E119C5FFC83}"/>
          </ac:picMkLst>
        </pc:picChg>
        <pc:picChg chg="del">
          <ac:chgData name="Reiher, Emily" userId="S::ereiher@luc.edu::151df0fd-2c51-4b50-8627-e0e92216cf5b" providerId="AD" clId="Web-{F187E922-6D0F-875A-341C-D59D6B410A28}" dt="2021-10-01T20:12:42.169" v="91"/>
          <ac:picMkLst>
            <pc:docMk/>
            <pc:sldMk cId="2941559911" sldId="311"/>
            <ac:picMk id="8" creationId="{CE18EC97-9549-D24D-929F-4B2094C0558C}"/>
          </ac:picMkLst>
        </pc:picChg>
      </pc:sldChg>
      <pc:sldChg chg="del">
        <pc:chgData name="Reiher, Emily" userId="S::ereiher@luc.edu::151df0fd-2c51-4b50-8627-e0e92216cf5b" providerId="AD" clId="Web-{F187E922-6D0F-875A-341C-D59D6B410A28}" dt="2021-10-01T20:02:58.787" v="9"/>
        <pc:sldMkLst>
          <pc:docMk/>
          <pc:sldMk cId="3676212888" sldId="312"/>
        </pc:sldMkLst>
      </pc:sldChg>
      <pc:sldChg chg="del">
        <pc:chgData name="Reiher, Emily" userId="S::ereiher@luc.edu::151df0fd-2c51-4b50-8627-e0e92216cf5b" providerId="AD" clId="Web-{F187E922-6D0F-875A-341C-D59D6B410A28}" dt="2021-10-01T20:02:56.146" v="8"/>
        <pc:sldMkLst>
          <pc:docMk/>
          <pc:sldMk cId="2099156026" sldId="313"/>
        </pc:sldMkLst>
      </pc:sldChg>
      <pc:sldChg chg="del">
        <pc:chgData name="Reiher, Emily" userId="S::ereiher@luc.edu::151df0fd-2c51-4b50-8627-e0e92216cf5b" providerId="AD" clId="Web-{F187E922-6D0F-875A-341C-D59D6B410A28}" dt="2021-10-01T20:04:09.255" v="16"/>
        <pc:sldMkLst>
          <pc:docMk/>
          <pc:sldMk cId="833361427" sldId="314"/>
        </pc:sldMkLst>
      </pc:sldChg>
      <pc:sldChg chg="modSp ord">
        <pc:chgData name="Reiher, Emily" userId="S::ereiher@luc.edu::151df0fd-2c51-4b50-8627-e0e92216cf5b" providerId="AD" clId="Web-{F187E922-6D0F-875A-341C-D59D6B410A28}" dt="2021-10-01T20:32:36.919" v="345" actId="1076"/>
        <pc:sldMkLst>
          <pc:docMk/>
          <pc:sldMk cId="3059755941" sldId="315"/>
        </pc:sldMkLst>
        <pc:spChg chg="mod">
          <ac:chgData name="Reiher, Emily" userId="S::ereiher@luc.edu::151df0fd-2c51-4b50-8627-e0e92216cf5b" providerId="AD" clId="Web-{F187E922-6D0F-875A-341C-D59D6B410A28}" dt="2021-10-01T20:32:35.372" v="344" actId="1076"/>
          <ac:spMkLst>
            <pc:docMk/>
            <pc:sldMk cId="3059755941" sldId="315"/>
            <ac:spMk id="3" creationId="{12625304-D7D4-9543-A924-39FA3DC865EC}"/>
          </ac:spMkLst>
        </pc:spChg>
        <pc:picChg chg="mod">
          <ac:chgData name="Reiher, Emily" userId="S::ereiher@luc.edu::151df0fd-2c51-4b50-8627-e0e92216cf5b" providerId="AD" clId="Web-{F187E922-6D0F-875A-341C-D59D6B410A28}" dt="2021-10-01T20:32:36.919" v="345" actId="1076"/>
          <ac:picMkLst>
            <pc:docMk/>
            <pc:sldMk cId="3059755941" sldId="315"/>
            <ac:picMk id="6" creationId="{D7CC01CF-8EC1-E947-881F-8C6EFE526DA4}"/>
          </ac:picMkLst>
        </pc:picChg>
      </pc:sldChg>
      <pc:sldChg chg="del">
        <pc:chgData name="Reiher, Emily" userId="S::ereiher@luc.edu::151df0fd-2c51-4b50-8627-e0e92216cf5b" providerId="AD" clId="Web-{F187E922-6D0F-875A-341C-D59D6B410A28}" dt="2021-10-01T20:03:02.599" v="10"/>
        <pc:sldMkLst>
          <pc:docMk/>
          <pc:sldMk cId="1802475554" sldId="316"/>
        </pc:sldMkLst>
      </pc:sldChg>
      <pc:sldChg chg="addSp delSp modSp add del replId">
        <pc:chgData name="Reiher, Emily" userId="S::ereiher@luc.edu::151df0fd-2c51-4b50-8627-e0e92216cf5b" providerId="AD" clId="Web-{F187E922-6D0F-875A-341C-D59D6B410A28}" dt="2021-10-01T20:29:47.874" v="320"/>
        <pc:sldMkLst>
          <pc:docMk/>
          <pc:sldMk cId="526808963" sldId="318"/>
        </pc:sldMkLst>
        <pc:spChg chg="add mod">
          <ac:chgData name="Reiher, Emily" userId="S::ereiher@luc.edu::151df0fd-2c51-4b50-8627-e0e92216cf5b" providerId="AD" clId="Web-{F187E922-6D0F-875A-341C-D59D6B410A28}" dt="2021-10-01T20:23:55.739" v="217" actId="20577"/>
          <ac:spMkLst>
            <pc:docMk/>
            <pc:sldMk cId="526808963" sldId="318"/>
            <ac:spMk id="2" creationId="{8F6F0A4D-1580-4CBC-B93B-F0763997ABE3}"/>
          </ac:spMkLst>
        </pc:spChg>
        <pc:spChg chg="mod">
          <ac:chgData name="Reiher, Emily" userId="S::ereiher@luc.edu::151df0fd-2c51-4b50-8627-e0e92216cf5b" providerId="AD" clId="Web-{F187E922-6D0F-875A-341C-D59D6B410A28}" dt="2021-10-01T20:08:12.736" v="59" actId="20577"/>
          <ac:spMkLst>
            <pc:docMk/>
            <pc:sldMk cId="526808963" sldId="318"/>
            <ac:spMk id="3" creationId="{9E7D387F-D8A3-4EFB-A5EB-F629974AB502}"/>
          </ac:spMkLst>
        </pc:spChg>
        <pc:spChg chg="mod">
          <ac:chgData name="Reiher, Emily" userId="S::ereiher@luc.edu::151df0fd-2c51-4b50-8627-e0e92216cf5b" providerId="AD" clId="Web-{F187E922-6D0F-875A-341C-D59D6B410A28}" dt="2021-10-01T20:07:40.939" v="52" actId="20577"/>
          <ac:spMkLst>
            <pc:docMk/>
            <pc:sldMk cId="526808963" sldId="318"/>
            <ac:spMk id="9" creationId="{9E4D0E4F-B8B6-1F49-9958-04D701D49C9D}"/>
          </ac:spMkLst>
        </pc:spChg>
        <pc:picChg chg="del">
          <ac:chgData name="Reiher, Emily" userId="S::ereiher@luc.edu::151df0fd-2c51-4b50-8627-e0e92216cf5b" providerId="AD" clId="Web-{F187E922-6D0F-875A-341C-D59D6B410A28}" dt="2021-10-01T20:08:13.673" v="60"/>
          <ac:picMkLst>
            <pc:docMk/>
            <pc:sldMk cId="526808963" sldId="318"/>
            <ac:picMk id="8" creationId="{CE18EC97-9549-D24D-929F-4B2094C0558C}"/>
          </ac:picMkLst>
        </pc:picChg>
      </pc:sldChg>
      <pc:sldChg chg="addSp delSp modSp new ord">
        <pc:chgData name="Reiher, Emily" userId="S::ereiher@luc.edu::151df0fd-2c51-4b50-8627-e0e92216cf5b" providerId="AD" clId="Web-{F187E922-6D0F-875A-341C-D59D6B410A28}" dt="2021-10-01T20:22:28.646" v="208" actId="1076"/>
        <pc:sldMkLst>
          <pc:docMk/>
          <pc:sldMk cId="3937947787" sldId="319"/>
        </pc:sldMkLst>
        <pc:spChg chg="del">
          <ac:chgData name="Reiher, Emily" userId="S::ereiher@luc.edu::151df0fd-2c51-4b50-8627-e0e92216cf5b" providerId="AD" clId="Web-{F187E922-6D0F-875A-341C-D59D6B410A28}" dt="2021-10-01T20:21:49.990" v="193"/>
          <ac:spMkLst>
            <pc:docMk/>
            <pc:sldMk cId="3937947787" sldId="319"/>
            <ac:spMk id="2" creationId="{44284BBD-BCA2-4811-986D-77DDA680FE8E}"/>
          </ac:spMkLst>
        </pc:spChg>
        <pc:picChg chg="add mod">
          <ac:chgData name="Reiher, Emily" userId="S::ereiher@luc.edu::151df0fd-2c51-4b50-8627-e0e92216cf5b" providerId="AD" clId="Web-{F187E922-6D0F-875A-341C-D59D6B410A28}" dt="2021-10-01T20:22:28.646" v="208" actId="1076"/>
          <ac:picMkLst>
            <pc:docMk/>
            <pc:sldMk cId="3937947787" sldId="319"/>
            <ac:picMk id="3" creationId="{593504B3-9696-43B9-A8ED-3490C6861848}"/>
          </ac:picMkLst>
        </pc:picChg>
      </pc:sldChg>
      <pc:sldChg chg="addSp delSp modSp new ord modNotes">
        <pc:chgData name="Reiher, Emily" userId="S::ereiher@luc.edu::151df0fd-2c51-4b50-8627-e0e92216cf5b" providerId="AD" clId="Web-{F187E922-6D0F-875A-341C-D59D6B410A28}" dt="2021-10-01T20:31:06.139" v="331"/>
        <pc:sldMkLst>
          <pc:docMk/>
          <pc:sldMk cId="1955105055" sldId="320"/>
        </pc:sldMkLst>
        <pc:spChg chg="del">
          <ac:chgData name="Reiher, Emily" userId="S::ereiher@luc.edu::151df0fd-2c51-4b50-8627-e0e92216cf5b" providerId="AD" clId="Web-{F187E922-6D0F-875A-341C-D59D6B410A28}" dt="2021-10-01T20:23:41.520" v="215"/>
          <ac:spMkLst>
            <pc:docMk/>
            <pc:sldMk cId="1955105055" sldId="320"/>
            <ac:spMk id="2" creationId="{BC4C16BA-6F6F-45DF-BCE3-E0B474E81796}"/>
          </ac:spMkLst>
        </pc:spChg>
        <pc:picChg chg="add mod">
          <ac:chgData name="Reiher, Emily" userId="S::ereiher@luc.edu::151df0fd-2c51-4b50-8627-e0e92216cf5b" providerId="AD" clId="Web-{F187E922-6D0F-875A-341C-D59D6B410A28}" dt="2021-10-01T20:30:03.093" v="321" actId="14100"/>
          <ac:picMkLst>
            <pc:docMk/>
            <pc:sldMk cId="1955105055" sldId="320"/>
            <ac:picMk id="3" creationId="{EAAF9946-F0E0-4B52-970E-144085BB688F}"/>
          </ac:picMkLst>
        </pc:picChg>
      </pc:sldChg>
    </pc:docChg>
  </pc:docChgLst>
  <pc:docChgLst>
    <pc:chgData name="Reiher, Emily" userId="S::ereiher@luc.edu::151df0fd-2c51-4b50-8627-e0e92216cf5b" providerId="AD" clId="Web-{094C8936-75D3-47C7-A8C9-1956D00FE7C2}"/>
    <pc:docChg chg="addSld modSld sldOrd">
      <pc:chgData name="Reiher, Emily" userId="S::ereiher@luc.edu::151df0fd-2c51-4b50-8627-e0e92216cf5b" providerId="AD" clId="Web-{094C8936-75D3-47C7-A8C9-1956D00FE7C2}" dt="2021-10-02T22:38:22.098" v="179" actId="1076"/>
      <pc:docMkLst>
        <pc:docMk/>
      </pc:docMkLst>
      <pc:sldChg chg="modSp">
        <pc:chgData name="Reiher, Emily" userId="S::ereiher@luc.edu::151df0fd-2c51-4b50-8627-e0e92216cf5b" providerId="AD" clId="Web-{094C8936-75D3-47C7-A8C9-1956D00FE7C2}" dt="2021-10-02T22:33:27.318" v="59" actId="20577"/>
        <pc:sldMkLst>
          <pc:docMk/>
          <pc:sldMk cId="1139290552" sldId="309"/>
        </pc:sldMkLst>
        <pc:spChg chg="mod">
          <ac:chgData name="Reiher, Emily" userId="S::ereiher@luc.edu::151df0fd-2c51-4b50-8627-e0e92216cf5b" providerId="AD" clId="Web-{094C8936-75D3-47C7-A8C9-1956D00FE7C2}" dt="2021-10-02T22:33:27.318" v="59" actId="20577"/>
          <ac:spMkLst>
            <pc:docMk/>
            <pc:sldMk cId="1139290552" sldId="309"/>
            <ac:spMk id="7" creationId="{8F83BAC5-DDEB-43AD-86D4-595711BAE6ED}"/>
          </ac:spMkLst>
        </pc:spChg>
      </pc:sldChg>
      <pc:sldChg chg="modSp">
        <pc:chgData name="Reiher, Emily" userId="S::ereiher@luc.edu::151df0fd-2c51-4b50-8627-e0e92216cf5b" providerId="AD" clId="Web-{094C8936-75D3-47C7-A8C9-1956D00FE7C2}" dt="2021-10-02T22:38:22.098" v="179" actId="1076"/>
        <pc:sldMkLst>
          <pc:docMk/>
          <pc:sldMk cId="2941559911" sldId="311"/>
        </pc:sldMkLst>
        <pc:spChg chg="mod">
          <ac:chgData name="Reiher, Emily" userId="S::ereiher@luc.edu::151df0fd-2c51-4b50-8627-e0e92216cf5b" providerId="AD" clId="Web-{094C8936-75D3-47C7-A8C9-1956D00FE7C2}" dt="2021-10-02T22:33:22.443" v="56" actId="20577"/>
          <ac:spMkLst>
            <pc:docMk/>
            <pc:sldMk cId="2941559911" sldId="311"/>
            <ac:spMk id="3" creationId="{9E7D387F-D8A3-4EFB-A5EB-F629974AB502}"/>
          </ac:spMkLst>
        </pc:spChg>
        <pc:spChg chg="mod">
          <ac:chgData name="Reiher, Emily" userId="S::ereiher@luc.edu::151df0fd-2c51-4b50-8627-e0e92216cf5b" providerId="AD" clId="Web-{094C8936-75D3-47C7-A8C9-1956D00FE7C2}" dt="2021-10-02T22:35:31.115" v="113" actId="20577"/>
          <ac:spMkLst>
            <pc:docMk/>
            <pc:sldMk cId="2941559911" sldId="311"/>
            <ac:spMk id="9" creationId="{9E4D0E4F-B8B6-1F49-9958-04D701D49C9D}"/>
          </ac:spMkLst>
        </pc:spChg>
        <pc:picChg chg="mod">
          <ac:chgData name="Reiher, Emily" userId="S::ereiher@luc.edu::151df0fd-2c51-4b50-8627-e0e92216cf5b" providerId="AD" clId="Web-{094C8936-75D3-47C7-A8C9-1956D00FE7C2}" dt="2021-10-02T22:38:22.098" v="179" actId="1076"/>
          <ac:picMkLst>
            <pc:docMk/>
            <pc:sldMk cId="2941559911" sldId="311"/>
            <ac:picMk id="4" creationId="{49021D5F-56D2-4192-97FD-8E119C5FFC83}"/>
          </ac:picMkLst>
        </pc:picChg>
      </pc:sldChg>
      <pc:sldChg chg="addSp delSp modSp add replId">
        <pc:chgData name="Reiher, Emily" userId="S::ereiher@luc.edu::151df0fd-2c51-4b50-8627-e0e92216cf5b" providerId="AD" clId="Web-{094C8936-75D3-47C7-A8C9-1956D00FE7C2}" dt="2021-10-02T22:31:43.710" v="26" actId="1076"/>
        <pc:sldMkLst>
          <pc:docMk/>
          <pc:sldMk cId="4144261510" sldId="321"/>
        </pc:sldMkLst>
        <pc:spChg chg="mod">
          <ac:chgData name="Reiher, Emily" userId="S::ereiher@luc.edu::151df0fd-2c51-4b50-8627-e0e92216cf5b" providerId="AD" clId="Web-{094C8936-75D3-47C7-A8C9-1956D00FE7C2}" dt="2021-10-02T22:31:08.366" v="12" actId="20577"/>
          <ac:spMkLst>
            <pc:docMk/>
            <pc:sldMk cId="4144261510" sldId="321"/>
            <ac:spMk id="2" creationId="{C035DD6C-D3CD-7347-B204-62D4AB637934}"/>
          </ac:spMkLst>
        </pc:spChg>
        <pc:spChg chg="mod">
          <ac:chgData name="Reiher, Emily" userId="S::ereiher@luc.edu::151df0fd-2c51-4b50-8627-e0e92216cf5b" providerId="AD" clId="Web-{094C8936-75D3-47C7-A8C9-1956D00FE7C2}" dt="2021-10-02T22:31:22.710" v="20" actId="20577"/>
          <ac:spMkLst>
            <pc:docMk/>
            <pc:sldMk cId="4144261510" sldId="321"/>
            <ac:spMk id="3" creationId="{12625304-D7D4-9543-A924-39FA3DC865EC}"/>
          </ac:spMkLst>
        </pc:spChg>
        <pc:picChg chg="add mod">
          <ac:chgData name="Reiher, Emily" userId="S::ereiher@luc.edu::151df0fd-2c51-4b50-8627-e0e92216cf5b" providerId="AD" clId="Web-{094C8936-75D3-47C7-A8C9-1956D00FE7C2}" dt="2021-10-02T22:31:43.710" v="26" actId="1076"/>
          <ac:picMkLst>
            <pc:docMk/>
            <pc:sldMk cId="4144261510" sldId="321"/>
            <ac:picMk id="4" creationId="{8E86243D-30F7-4FE7-980F-B9FD477C4855}"/>
          </ac:picMkLst>
        </pc:picChg>
        <pc:picChg chg="del">
          <ac:chgData name="Reiher, Emily" userId="S::ereiher@luc.edu::151df0fd-2c51-4b50-8627-e0e92216cf5b" providerId="AD" clId="Web-{094C8936-75D3-47C7-A8C9-1956D00FE7C2}" dt="2021-10-02T22:30:53.975" v="1"/>
          <ac:picMkLst>
            <pc:docMk/>
            <pc:sldMk cId="4144261510" sldId="321"/>
            <ac:picMk id="6" creationId="{D7CC01CF-8EC1-E947-881F-8C6EFE526DA4}"/>
          </ac:picMkLst>
        </pc:picChg>
      </pc:sldChg>
      <pc:sldChg chg="addSp delSp modSp add ord replId">
        <pc:chgData name="Reiher, Emily" userId="S::ereiher@luc.edu::151df0fd-2c51-4b50-8627-e0e92216cf5b" providerId="AD" clId="Web-{094C8936-75D3-47C7-A8C9-1956D00FE7C2}" dt="2021-10-02T22:38:11.426" v="178" actId="1076"/>
        <pc:sldMkLst>
          <pc:docMk/>
          <pc:sldMk cId="1026099825" sldId="322"/>
        </pc:sldMkLst>
        <pc:spChg chg="mod">
          <ac:chgData name="Reiher, Emily" userId="S::ereiher@luc.edu::151df0fd-2c51-4b50-8627-e0e92216cf5b" providerId="AD" clId="Web-{094C8936-75D3-47C7-A8C9-1956D00FE7C2}" dt="2021-10-02T22:35:31.521" v="118" actId="20577"/>
          <ac:spMkLst>
            <pc:docMk/>
            <pc:sldMk cId="1026099825" sldId="322"/>
            <ac:spMk id="3" creationId="{9E7D387F-D8A3-4EFB-A5EB-F629974AB502}"/>
          </ac:spMkLst>
        </pc:spChg>
        <pc:spChg chg="mod">
          <ac:chgData name="Reiher, Emily" userId="S::ereiher@luc.edu::151df0fd-2c51-4b50-8627-e0e92216cf5b" providerId="AD" clId="Web-{094C8936-75D3-47C7-A8C9-1956D00FE7C2}" dt="2021-10-02T22:38:06.426" v="176" actId="20577"/>
          <ac:spMkLst>
            <pc:docMk/>
            <pc:sldMk cId="1026099825" sldId="322"/>
            <ac:spMk id="9" creationId="{9E4D0E4F-B8B6-1F49-9958-04D701D49C9D}"/>
          </ac:spMkLst>
        </pc:spChg>
        <pc:picChg chg="add mod">
          <ac:chgData name="Reiher, Emily" userId="S::ereiher@luc.edu::151df0fd-2c51-4b50-8627-e0e92216cf5b" providerId="AD" clId="Web-{094C8936-75D3-47C7-A8C9-1956D00FE7C2}" dt="2021-10-02T22:38:11.426" v="178" actId="1076"/>
          <ac:picMkLst>
            <pc:docMk/>
            <pc:sldMk cId="1026099825" sldId="322"/>
            <ac:picMk id="2" creationId="{AA3C0B6D-D6DA-444A-81FB-76963B81D43D}"/>
          </ac:picMkLst>
        </pc:picChg>
        <pc:picChg chg="del mod">
          <ac:chgData name="Reiher, Emily" userId="S::ereiher@luc.edu::151df0fd-2c51-4b50-8627-e0e92216cf5b" providerId="AD" clId="Web-{094C8936-75D3-47C7-A8C9-1956D00FE7C2}" dt="2021-10-02T22:36:26.193" v="158"/>
          <ac:picMkLst>
            <pc:docMk/>
            <pc:sldMk cId="1026099825" sldId="322"/>
            <ac:picMk id="4" creationId="{49021D5F-56D2-4192-97FD-8E119C5FFC8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300" tIns="46150" rIns="92300" bIns="46150" rtlCol="0"/>
          <a:lstStyle>
            <a:lvl1pPr algn="l">
              <a:defRPr sz="1200"/>
            </a:lvl1pPr>
          </a:lstStyle>
          <a:p>
            <a:endParaRPr lang="en-US"/>
          </a:p>
        </p:txBody>
      </p:sp>
      <p:sp>
        <p:nvSpPr>
          <p:cNvPr id="3" name="Date Placeholder 2"/>
          <p:cNvSpPr>
            <a:spLocks noGrp="1"/>
          </p:cNvSpPr>
          <p:nvPr>
            <p:ph type="dt" idx="1"/>
          </p:nvPr>
        </p:nvSpPr>
        <p:spPr>
          <a:xfrm>
            <a:off x="3970937" y="0"/>
            <a:ext cx="3037840" cy="464820"/>
          </a:xfrm>
          <a:prstGeom prst="rect">
            <a:avLst/>
          </a:prstGeom>
        </p:spPr>
        <p:txBody>
          <a:bodyPr vert="horz" lIns="92300" tIns="46150" rIns="92300" bIns="46150" rtlCol="0"/>
          <a:lstStyle>
            <a:lvl1pPr algn="r">
              <a:defRPr sz="1200"/>
            </a:lvl1pPr>
          </a:lstStyle>
          <a:p>
            <a:fld id="{853F4E66-C33E-4E2A-B7D7-BFF7D69BA6C1}" type="datetimeFigureOut">
              <a:rPr lang="en-US" smtClean="0"/>
              <a:t>10/5/2021</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2300" tIns="46150" rIns="92300" bIns="4615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2300" tIns="46150" rIns="92300" bIns="4615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2300" tIns="46150" rIns="92300" bIns="46150" rtlCol="0" anchor="b"/>
          <a:lstStyle>
            <a:lvl1pPr algn="l">
              <a:defRPr sz="1200"/>
            </a:lvl1pPr>
          </a:lstStyle>
          <a:p>
            <a:endParaRPr lang="en-US"/>
          </a:p>
        </p:txBody>
      </p:sp>
      <p:sp>
        <p:nvSpPr>
          <p:cNvPr id="7" name="Slide Number Placeholder 6"/>
          <p:cNvSpPr>
            <a:spLocks noGrp="1"/>
          </p:cNvSpPr>
          <p:nvPr>
            <p:ph type="sldNum" sz="quarter" idx="5"/>
          </p:nvPr>
        </p:nvSpPr>
        <p:spPr>
          <a:xfrm>
            <a:off x="3970937" y="8829967"/>
            <a:ext cx="3037840" cy="464820"/>
          </a:xfrm>
          <a:prstGeom prst="rect">
            <a:avLst/>
          </a:prstGeom>
        </p:spPr>
        <p:txBody>
          <a:bodyPr vert="horz" lIns="92300" tIns="46150" rIns="92300" bIns="46150" rtlCol="0" anchor="b"/>
          <a:lstStyle>
            <a:lvl1pPr algn="r">
              <a:defRPr sz="1200"/>
            </a:lvl1pPr>
          </a:lstStyle>
          <a:p>
            <a:fld id="{F6BDAECF-8E6B-4BE7-8186-D0F305617DAB}" type="slidenum">
              <a:rPr lang="en-US" smtClean="0"/>
              <a:t>‹#›</a:t>
            </a:fld>
            <a:endParaRPr lang="en-US"/>
          </a:p>
        </p:txBody>
      </p:sp>
    </p:spTree>
    <p:extLst>
      <p:ext uri="{BB962C8B-B14F-4D97-AF65-F5344CB8AC3E}">
        <p14:creationId xmlns:p14="http://schemas.microsoft.com/office/powerpoint/2010/main" val="344374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9091" indent="-287258" eaLnBrk="0" hangingPunct="0">
              <a:defRPr>
                <a:solidFill>
                  <a:schemeClr val="tx1"/>
                </a:solidFill>
                <a:latin typeface="Calibri" pitchFamily="34" charset="0"/>
                <a:cs typeface="Arial" charset="0"/>
              </a:defRPr>
            </a:lvl2pPr>
            <a:lvl3pPr marL="1152203" indent="-230123" eaLnBrk="0" hangingPunct="0">
              <a:defRPr>
                <a:solidFill>
                  <a:schemeClr val="tx1"/>
                </a:solidFill>
                <a:latin typeface="Calibri" pitchFamily="34" charset="0"/>
                <a:cs typeface="Arial" charset="0"/>
              </a:defRPr>
            </a:lvl3pPr>
            <a:lvl4pPr marL="1614037" indent="-230123" eaLnBrk="0" hangingPunct="0">
              <a:defRPr>
                <a:solidFill>
                  <a:schemeClr val="tx1"/>
                </a:solidFill>
                <a:latin typeface="Calibri" pitchFamily="34" charset="0"/>
                <a:cs typeface="Arial" charset="0"/>
              </a:defRPr>
            </a:lvl4pPr>
            <a:lvl5pPr marL="2075870" indent="-230123" eaLnBrk="0" hangingPunct="0">
              <a:defRPr>
                <a:solidFill>
                  <a:schemeClr val="tx1"/>
                </a:solidFill>
                <a:latin typeface="Calibri" pitchFamily="34" charset="0"/>
                <a:cs typeface="Arial" charset="0"/>
              </a:defRPr>
            </a:lvl5pPr>
            <a:lvl6pPr marL="2532942" indent="-230123" eaLnBrk="0" fontAlgn="base" hangingPunct="0">
              <a:spcBef>
                <a:spcPct val="0"/>
              </a:spcBef>
              <a:spcAft>
                <a:spcPct val="0"/>
              </a:spcAft>
              <a:defRPr>
                <a:solidFill>
                  <a:schemeClr val="tx1"/>
                </a:solidFill>
                <a:latin typeface="Calibri" pitchFamily="34" charset="0"/>
                <a:cs typeface="Arial" charset="0"/>
              </a:defRPr>
            </a:lvl6pPr>
            <a:lvl7pPr marL="2990013" indent="-230123" eaLnBrk="0" fontAlgn="base" hangingPunct="0">
              <a:spcBef>
                <a:spcPct val="0"/>
              </a:spcBef>
              <a:spcAft>
                <a:spcPct val="0"/>
              </a:spcAft>
              <a:defRPr>
                <a:solidFill>
                  <a:schemeClr val="tx1"/>
                </a:solidFill>
                <a:latin typeface="Calibri" pitchFamily="34" charset="0"/>
                <a:cs typeface="Arial" charset="0"/>
              </a:defRPr>
            </a:lvl7pPr>
            <a:lvl8pPr marL="3447086" indent="-230123" eaLnBrk="0" fontAlgn="base" hangingPunct="0">
              <a:spcBef>
                <a:spcPct val="0"/>
              </a:spcBef>
              <a:spcAft>
                <a:spcPct val="0"/>
              </a:spcAft>
              <a:defRPr>
                <a:solidFill>
                  <a:schemeClr val="tx1"/>
                </a:solidFill>
                <a:latin typeface="Calibri" pitchFamily="34" charset="0"/>
                <a:cs typeface="Arial" charset="0"/>
              </a:defRPr>
            </a:lvl8pPr>
            <a:lvl9pPr marL="3904157" indent="-230123"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8B67DF2-A710-4ADE-8BDF-B2A50BD0C3F9}" type="slidenum">
              <a:rPr lang="en-US" altLang="en-US" smtClean="0"/>
              <a:pPr eaLnBrk="1" hangingPunct="1"/>
              <a:t>1</a:t>
            </a:fld>
            <a:endParaRPr lang="en-US" altLang="en-US"/>
          </a:p>
        </p:txBody>
      </p:sp>
    </p:spTree>
    <p:extLst>
      <p:ext uri="{BB962C8B-B14F-4D97-AF65-F5344CB8AC3E}">
        <p14:creationId xmlns:p14="http://schemas.microsoft.com/office/powerpoint/2010/main" val="3926299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Illinois History Digital Imaging Grant, Illinois State Library</a:t>
            </a:r>
          </a:p>
          <a:p>
            <a:r>
              <a:rPr lang="en-US" dirty="0"/>
              <a:t> 2021- summer 2023</a:t>
            </a:r>
            <a:endParaRPr lang="en-US" dirty="0">
              <a:cs typeface="Calibri"/>
            </a:endParaRPr>
          </a:p>
          <a:p>
            <a:r>
              <a:rPr lang="en-US" dirty="0"/>
              <a:t>The Mundelein College at 90 Digitization Project aims to digitize and provide online access through the Illinois Digital Archives to unique historical records previously only available in person at the Women and Leadership Archives. </a:t>
            </a:r>
            <a:endParaRPr lang="en-US" dirty="0">
              <a:cs typeface="Calibri"/>
            </a:endParaRPr>
          </a:p>
          <a:p>
            <a:r>
              <a:rPr lang="en-US" dirty="0">
                <a:cs typeface="Calibri"/>
              </a:rPr>
              <a:t>$84k – primarily used to fund additional student workers; small portion on these funds used for outside digitization services </a:t>
            </a:r>
          </a:p>
          <a:p>
            <a:r>
              <a:rPr lang="en-US" dirty="0">
                <a:cs typeface="Calibri"/>
              </a:rPr>
              <a:t>Thanks</a:t>
            </a:r>
            <a:r>
              <a:rPr lang="en-US" dirty="0"/>
              <a:t> to  Illinois Secretary of State and State Librarian Jesse White</a:t>
            </a:r>
            <a:endParaRPr lang="en-US" dirty="0">
              <a:cs typeface="Calibri"/>
            </a:endParaRPr>
          </a:p>
        </p:txBody>
      </p:sp>
      <p:sp>
        <p:nvSpPr>
          <p:cNvPr id="4" name="Slide Number Placeholder 3"/>
          <p:cNvSpPr>
            <a:spLocks noGrp="1"/>
          </p:cNvSpPr>
          <p:nvPr>
            <p:ph type="sldNum" sz="quarter" idx="5"/>
          </p:nvPr>
        </p:nvSpPr>
        <p:spPr/>
        <p:txBody>
          <a:bodyPr/>
          <a:lstStyle/>
          <a:p>
            <a:fld id="{F6BDAECF-8E6B-4BE7-8186-D0F305617DAB}" type="slidenum">
              <a:rPr lang="en-US" smtClean="0"/>
              <a:t>11</a:t>
            </a:fld>
            <a:endParaRPr lang="en-US"/>
          </a:p>
        </p:txBody>
      </p:sp>
    </p:spTree>
    <p:extLst>
      <p:ext uri="{BB962C8B-B14F-4D97-AF65-F5344CB8AC3E}">
        <p14:creationId xmlns:p14="http://schemas.microsoft.com/office/powerpoint/2010/main" val="3791497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E3AE4A5-930D-40A3-BD58-3FE7E5B45F85}"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0709D-B7EA-48BF-A875-FE71FFE2E636}" type="slidenum">
              <a:rPr lang="en-US" smtClean="0"/>
              <a:t>‹#›</a:t>
            </a:fld>
            <a:endParaRPr lang="en-US"/>
          </a:p>
        </p:txBody>
      </p:sp>
    </p:spTree>
    <p:extLst>
      <p:ext uri="{BB962C8B-B14F-4D97-AF65-F5344CB8AC3E}">
        <p14:creationId xmlns:p14="http://schemas.microsoft.com/office/powerpoint/2010/main" val="2767726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3AE4A5-930D-40A3-BD58-3FE7E5B45F85}"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0709D-B7EA-48BF-A875-FE71FFE2E636}" type="slidenum">
              <a:rPr lang="en-US" smtClean="0"/>
              <a:t>‹#›</a:t>
            </a:fld>
            <a:endParaRPr lang="en-US"/>
          </a:p>
        </p:txBody>
      </p:sp>
    </p:spTree>
    <p:extLst>
      <p:ext uri="{BB962C8B-B14F-4D97-AF65-F5344CB8AC3E}">
        <p14:creationId xmlns:p14="http://schemas.microsoft.com/office/powerpoint/2010/main" val="1722774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3AE4A5-930D-40A3-BD58-3FE7E5B45F85}"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0709D-B7EA-48BF-A875-FE71FFE2E636}" type="slidenum">
              <a:rPr lang="en-US" smtClean="0"/>
              <a:t>‹#›</a:t>
            </a:fld>
            <a:endParaRPr lang="en-US"/>
          </a:p>
        </p:txBody>
      </p:sp>
    </p:spTree>
    <p:extLst>
      <p:ext uri="{BB962C8B-B14F-4D97-AF65-F5344CB8AC3E}">
        <p14:creationId xmlns:p14="http://schemas.microsoft.com/office/powerpoint/2010/main" val="1790415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3AE4A5-930D-40A3-BD58-3FE7E5B45F85}"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0709D-B7EA-48BF-A875-FE71FFE2E636}" type="slidenum">
              <a:rPr lang="en-US" smtClean="0"/>
              <a:t>‹#›</a:t>
            </a:fld>
            <a:endParaRPr lang="en-US"/>
          </a:p>
        </p:txBody>
      </p:sp>
    </p:spTree>
    <p:extLst>
      <p:ext uri="{BB962C8B-B14F-4D97-AF65-F5344CB8AC3E}">
        <p14:creationId xmlns:p14="http://schemas.microsoft.com/office/powerpoint/2010/main" val="4039708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3AE4A5-930D-40A3-BD58-3FE7E5B45F85}"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0709D-B7EA-48BF-A875-FE71FFE2E636}" type="slidenum">
              <a:rPr lang="en-US" smtClean="0"/>
              <a:t>‹#›</a:t>
            </a:fld>
            <a:endParaRPr lang="en-US"/>
          </a:p>
        </p:txBody>
      </p:sp>
    </p:spTree>
    <p:extLst>
      <p:ext uri="{BB962C8B-B14F-4D97-AF65-F5344CB8AC3E}">
        <p14:creationId xmlns:p14="http://schemas.microsoft.com/office/powerpoint/2010/main" val="362490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3AE4A5-930D-40A3-BD58-3FE7E5B45F85}" type="datetimeFigureOut">
              <a:rPr lang="en-US" smtClean="0"/>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F0709D-B7EA-48BF-A875-FE71FFE2E636}" type="slidenum">
              <a:rPr lang="en-US" smtClean="0"/>
              <a:t>‹#›</a:t>
            </a:fld>
            <a:endParaRPr lang="en-US"/>
          </a:p>
        </p:txBody>
      </p:sp>
    </p:spTree>
    <p:extLst>
      <p:ext uri="{BB962C8B-B14F-4D97-AF65-F5344CB8AC3E}">
        <p14:creationId xmlns:p14="http://schemas.microsoft.com/office/powerpoint/2010/main" val="857466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3AE4A5-930D-40A3-BD58-3FE7E5B45F85}" type="datetimeFigureOut">
              <a:rPr lang="en-US" smtClean="0"/>
              <a:t>10/5/2021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F0709D-B7EA-48BF-A875-FE71FFE2E636}" type="slidenum">
              <a:rPr lang="en-US" smtClean="0"/>
              <a:t>‹#›</a:t>
            </a:fld>
            <a:endParaRPr lang="en-US"/>
          </a:p>
        </p:txBody>
      </p:sp>
    </p:spTree>
    <p:extLst>
      <p:ext uri="{BB962C8B-B14F-4D97-AF65-F5344CB8AC3E}">
        <p14:creationId xmlns:p14="http://schemas.microsoft.com/office/powerpoint/2010/main" val="4066475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3AE4A5-930D-40A3-BD58-3FE7E5B45F85}" type="datetimeFigureOut">
              <a:rPr lang="en-US" smtClean="0"/>
              <a:t>10/5/2021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F0709D-B7EA-48BF-A875-FE71FFE2E636}" type="slidenum">
              <a:rPr lang="en-US" smtClean="0"/>
              <a:t>‹#›</a:t>
            </a:fld>
            <a:endParaRPr lang="en-US"/>
          </a:p>
        </p:txBody>
      </p:sp>
    </p:spTree>
    <p:extLst>
      <p:ext uri="{BB962C8B-B14F-4D97-AF65-F5344CB8AC3E}">
        <p14:creationId xmlns:p14="http://schemas.microsoft.com/office/powerpoint/2010/main" val="288355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AE4A5-930D-40A3-BD58-3FE7E5B45F85}" type="datetimeFigureOut">
              <a:rPr lang="en-US" smtClean="0"/>
              <a:t>10/5/2021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F0709D-B7EA-48BF-A875-FE71FFE2E636}" type="slidenum">
              <a:rPr lang="en-US" smtClean="0"/>
              <a:t>‹#›</a:t>
            </a:fld>
            <a:endParaRPr lang="en-US"/>
          </a:p>
        </p:txBody>
      </p:sp>
    </p:spTree>
    <p:extLst>
      <p:ext uri="{BB962C8B-B14F-4D97-AF65-F5344CB8AC3E}">
        <p14:creationId xmlns:p14="http://schemas.microsoft.com/office/powerpoint/2010/main" val="3118837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3AE4A5-930D-40A3-BD58-3FE7E5B45F85}" type="datetimeFigureOut">
              <a:rPr lang="en-US" smtClean="0"/>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F0709D-B7EA-48BF-A875-FE71FFE2E636}" type="slidenum">
              <a:rPr lang="en-US" smtClean="0"/>
              <a:t>‹#›</a:t>
            </a:fld>
            <a:endParaRPr lang="en-US"/>
          </a:p>
        </p:txBody>
      </p:sp>
    </p:spTree>
    <p:extLst>
      <p:ext uri="{BB962C8B-B14F-4D97-AF65-F5344CB8AC3E}">
        <p14:creationId xmlns:p14="http://schemas.microsoft.com/office/powerpoint/2010/main" val="3124987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3AE4A5-930D-40A3-BD58-3FE7E5B45F85}" type="datetimeFigureOut">
              <a:rPr lang="en-US" smtClean="0"/>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F0709D-B7EA-48BF-A875-FE71FFE2E636}" type="slidenum">
              <a:rPr lang="en-US" smtClean="0"/>
              <a:t>‹#›</a:t>
            </a:fld>
            <a:endParaRPr lang="en-US"/>
          </a:p>
        </p:txBody>
      </p:sp>
    </p:spTree>
    <p:extLst>
      <p:ext uri="{BB962C8B-B14F-4D97-AF65-F5344CB8AC3E}">
        <p14:creationId xmlns:p14="http://schemas.microsoft.com/office/powerpoint/2010/main" val="877387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3AE4A5-930D-40A3-BD58-3FE7E5B45F85}" type="datetimeFigureOut">
              <a:rPr lang="en-US" smtClean="0"/>
              <a:t>10/5/2021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F0709D-B7EA-48BF-A875-FE71FFE2E636}" type="slidenum">
              <a:rPr lang="en-US" smtClean="0"/>
              <a:t>‹#›</a:t>
            </a:fld>
            <a:endParaRPr lang="en-US"/>
          </a:p>
        </p:txBody>
      </p:sp>
    </p:spTree>
    <p:extLst>
      <p:ext uri="{BB962C8B-B14F-4D97-AF65-F5344CB8AC3E}">
        <p14:creationId xmlns:p14="http://schemas.microsoft.com/office/powerpoint/2010/main" val="1322637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www.luc.edu/wla" TargetMode="External"/><Relationship Id="rId2" Type="http://schemas.openxmlformats.org/officeDocument/2006/relationships/hyperlink" Target="mailto:ereiher@luc.edu" TargetMode="External"/><Relationship Id="rId1" Type="http://schemas.openxmlformats.org/officeDocument/2006/relationships/slideLayout" Target="../slideLayouts/slideLayout6.xml"/><Relationship Id="rId4" Type="http://schemas.openxmlformats.org/officeDocument/2006/relationships/hyperlink" Target="http://www.facebook.com/WLArchive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33400"/>
            <a:ext cx="9144000" cy="830263"/>
          </a:xfrm>
          <a:prstGeom prst="rect">
            <a:avLst/>
          </a:prstGeom>
          <a:solidFill>
            <a:schemeClr val="bg1">
              <a:lumMod val="85000"/>
            </a:schemeClr>
          </a:solidFill>
        </p:spPr>
        <p:txBody>
          <a:bodyPr>
            <a:spAutoFit/>
          </a:bodyPr>
          <a:lstStyle/>
          <a:p>
            <a:pPr algn="ctr" fontAlgn="auto">
              <a:spcBef>
                <a:spcPts val="0"/>
              </a:spcBef>
              <a:spcAft>
                <a:spcPts val="0"/>
              </a:spcAft>
              <a:defRPr/>
            </a:pPr>
            <a:r>
              <a:rPr lang="en-US" sz="4800" b="1" dirty="0">
                <a:latin typeface="Book Antiqua" pitchFamily="18" charset="0"/>
              </a:rPr>
              <a:t>Women &amp; Leadership Archives</a:t>
            </a:r>
          </a:p>
        </p:txBody>
      </p:sp>
      <p:pic>
        <p:nvPicPr>
          <p:cNvPr id="4" name="Picture 3" descr="A person standing behind a desk with a person's face on it&#10;&#10;Description automatically generated with low confidence">
            <a:extLst>
              <a:ext uri="{FF2B5EF4-FFF2-40B4-BE49-F238E27FC236}">
                <a16:creationId xmlns:a16="http://schemas.microsoft.com/office/drawing/2014/main" id="{9470FE28-3B4C-3043-8271-2F134A39AE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048" y="1905000"/>
            <a:ext cx="6781903" cy="4522672"/>
          </a:xfrm>
          <a:prstGeom prst="rect">
            <a:avLst/>
          </a:prstGeom>
        </p:spPr>
      </p:pic>
    </p:spTree>
    <p:extLst>
      <p:ext uri="{BB962C8B-B14F-4D97-AF65-F5344CB8AC3E}">
        <p14:creationId xmlns:p14="http://schemas.microsoft.com/office/powerpoint/2010/main" val="835130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picture containing text&#10;&#10;Description automatically generated">
            <a:extLst>
              <a:ext uri="{FF2B5EF4-FFF2-40B4-BE49-F238E27FC236}">
                <a16:creationId xmlns:a16="http://schemas.microsoft.com/office/drawing/2014/main" id="{593504B3-9696-43B9-A8ED-3490C6861848}"/>
              </a:ext>
            </a:extLst>
          </p:cNvPr>
          <p:cNvPicPr>
            <a:picLocks noChangeAspect="1"/>
          </p:cNvPicPr>
          <p:nvPr/>
        </p:nvPicPr>
        <p:blipFill>
          <a:blip r:embed="rId2"/>
          <a:stretch>
            <a:fillRect/>
          </a:stretch>
        </p:blipFill>
        <p:spPr>
          <a:xfrm>
            <a:off x="477644" y="244003"/>
            <a:ext cx="8263052" cy="6369991"/>
          </a:xfrm>
          <a:prstGeom prst="rect">
            <a:avLst/>
          </a:prstGeom>
        </p:spPr>
      </p:pic>
    </p:spTree>
    <p:extLst>
      <p:ext uri="{BB962C8B-B14F-4D97-AF65-F5344CB8AC3E}">
        <p14:creationId xmlns:p14="http://schemas.microsoft.com/office/powerpoint/2010/main" val="3937947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EAAF9946-F0E0-4B52-970E-144085BB688F}"/>
              </a:ext>
            </a:extLst>
          </p:cNvPr>
          <p:cNvPicPr>
            <a:picLocks noChangeAspect="1"/>
          </p:cNvPicPr>
          <p:nvPr/>
        </p:nvPicPr>
        <p:blipFill>
          <a:blip r:embed="rId3"/>
          <a:stretch>
            <a:fillRect/>
          </a:stretch>
        </p:blipFill>
        <p:spPr>
          <a:xfrm>
            <a:off x="250473" y="597615"/>
            <a:ext cx="8648200" cy="5567251"/>
          </a:xfrm>
          <a:prstGeom prst="rect">
            <a:avLst/>
          </a:prstGeom>
        </p:spPr>
      </p:pic>
    </p:spTree>
    <p:extLst>
      <p:ext uri="{BB962C8B-B14F-4D97-AF65-F5344CB8AC3E}">
        <p14:creationId xmlns:p14="http://schemas.microsoft.com/office/powerpoint/2010/main" val="1955105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F0CB67-A19A-B847-918F-65DB3BA09BA0}"/>
              </a:ext>
            </a:extLst>
          </p:cNvPr>
          <p:cNvSpPr txBox="1"/>
          <p:nvPr/>
        </p:nvSpPr>
        <p:spPr>
          <a:xfrm>
            <a:off x="2667000" y="1676400"/>
            <a:ext cx="3276600" cy="2862322"/>
          </a:xfrm>
          <a:prstGeom prst="rect">
            <a:avLst/>
          </a:prstGeom>
          <a:noFill/>
        </p:spPr>
        <p:txBody>
          <a:bodyPr wrap="square" lIns="91440" tIns="45720" rIns="91440" bIns="45720" rtlCol="0" anchor="t">
            <a:spAutoFit/>
          </a:bodyPr>
          <a:lstStyle/>
          <a:p>
            <a:pPr algn="ctr"/>
            <a:r>
              <a:rPr lang="en-US" dirty="0">
                <a:latin typeface="Book Antiqua"/>
              </a:rPr>
              <a:t>Emily </a:t>
            </a:r>
            <a:r>
              <a:rPr lang="en-US" err="1">
                <a:latin typeface="Book Antiqua"/>
              </a:rPr>
              <a:t>Reiher</a:t>
            </a:r>
            <a:r>
              <a:rPr lang="en-US">
                <a:latin typeface="Book Antiqua"/>
              </a:rPr>
              <a:t>, CA</a:t>
            </a:r>
            <a:endParaRPr lang="en-US" dirty="0">
              <a:latin typeface="Book Antiqua"/>
            </a:endParaRPr>
          </a:p>
          <a:p>
            <a:pPr algn="ctr"/>
            <a:r>
              <a:rPr lang="en-US" dirty="0">
                <a:latin typeface="Book Antiqua"/>
              </a:rPr>
              <a:t>WLA Director</a:t>
            </a:r>
            <a:r>
              <a:rPr lang="en-US" dirty="0">
                <a:latin typeface="Book Antiqua" panose="02040602050305030304" pitchFamily="18" charset="0"/>
              </a:rPr>
              <a:t/>
            </a:r>
            <a:br>
              <a:rPr lang="en-US" dirty="0">
                <a:latin typeface="Book Antiqua" panose="02040602050305030304" pitchFamily="18" charset="0"/>
              </a:rPr>
            </a:br>
            <a:r>
              <a:rPr lang="en-US" dirty="0">
                <a:latin typeface="Book Antiqua"/>
                <a:hlinkClick r:id="rId2"/>
              </a:rPr>
              <a:t>ereiher@luc.edu</a:t>
            </a:r>
            <a:endParaRPr lang="en-US" dirty="0">
              <a:latin typeface="Book Antiqua"/>
            </a:endParaRPr>
          </a:p>
          <a:p>
            <a:pPr algn="ctr"/>
            <a:r>
              <a:rPr lang="en-US">
                <a:latin typeface="Book Antiqua"/>
              </a:rPr>
              <a:t>WLArchives@luc.edu</a:t>
            </a:r>
            <a:endParaRPr lang="en-US" dirty="0">
              <a:latin typeface="Book Antiqua"/>
            </a:endParaRPr>
          </a:p>
          <a:p>
            <a:pPr algn="ctr"/>
            <a:r>
              <a:rPr lang="en-US" b="1" dirty="0">
                <a:latin typeface="Book Antiqua" panose="02040602050305030304" pitchFamily="18" charset="0"/>
              </a:rPr>
              <a:t/>
            </a:r>
            <a:br>
              <a:rPr lang="en-US" b="1" dirty="0">
                <a:latin typeface="Book Antiqua" panose="02040602050305030304" pitchFamily="18" charset="0"/>
              </a:rPr>
            </a:br>
            <a:r>
              <a:rPr lang="en-US" dirty="0">
                <a:latin typeface="Book Antiqua" panose="02040602050305030304" pitchFamily="18" charset="0"/>
                <a:hlinkClick r:id="rId3"/>
              </a:rPr>
              <a:t>LUC.edu/wla</a:t>
            </a:r>
            <a:r>
              <a:rPr lang="en-US" dirty="0">
                <a:latin typeface="Book Antiqua" panose="02040602050305030304" pitchFamily="18" charset="0"/>
              </a:rPr>
              <a:t/>
            </a:r>
            <a:br>
              <a:rPr lang="en-US" dirty="0">
                <a:latin typeface="Book Antiqua" panose="02040602050305030304" pitchFamily="18" charset="0"/>
              </a:rPr>
            </a:br>
            <a:r>
              <a:rPr lang="en-US" dirty="0">
                <a:latin typeface="Book Antiqua" panose="02040602050305030304" pitchFamily="18" charset="0"/>
                <a:hlinkClick r:id="rId4"/>
              </a:rPr>
              <a:t>facebook.com/WLArchives/</a:t>
            </a:r>
            <a:r>
              <a:rPr lang="en-US" b="1" dirty="0">
                <a:latin typeface="Book Antiqua" panose="02040602050305030304" pitchFamily="18" charset="0"/>
                <a:hlinkClick r:id="rId4"/>
              </a:rPr>
              <a:t/>
            </a:r>
            <a:br>
              <a:rPr lang="en-US" b="1" dirty="0">
                <a:latin typeface="Book Antiqua" panose="02040602050305030304" pitchFamily="18" charset="0"/>
                <a:hlinkClick r:id="rId4"/>
              </a:rPr>
            </a:br>
            <a:r>
              <a:rPr lang="en-US" b="1" dirty="0">
                <a:latin typeface="Book Antiqua" panose="02040602050305030304" pitchFamily="18" charset="0"/>
              </a:rPr>
              <a:t/>
            </a:r>
            <a:br>
              <a:rPr lang="en-US" b="1" dirty="0">
                <a:latin typeface="Book Antiqua" panose="02040602050305030304" pitchFamily="18" charset="0"/>
              </a:rPr>
            </a:br>
            <a:endParaRPr lang="en-US" dirty="0"/>
          </a:p>
          <a:p>
            <a:endParaRPr lang="en-US" dirty="0"/>
          </a:p>
        </p:txBody>
      </p:sp>
      <p:sp>
        <p:nvSpPr>
          <p:cNvPr id="4" name="Title 1">
            <a:extLst>
              <a:ext uri="{FF2B5EF4-FFF2-40B4-BE49-F238E27FC236}">
                <a16:creationId xmlns:a16="http://schemas.microsoft.com/office/drawing/2014/main" id="{4F05CFB9-7FA6-4143-B4CE-F45D31736932}"/>
              </a:ext>
            </a:extLst>
          </p:cNvPr>
          <p:cNvSpPr txBox="1">
            <a:spLocks/>
          </p:cNvSpPr>
          <p:nvPr/>
        </p:nvSpPr>
        <p:spPr>
          <a:xfrm>
            <a:off x="2286000" y="533400"/>
            <a:ext cx="4346028" cy="71596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b="1" dirty="0">
                <a:latin typeface="Book Antiqua" panose="02040602050305030304" pitchFamily="18" charset="0"/>
              </a:rPr>
              <a:t>Questions</a:t>
            </a:r>
            <a:r>
              <a:rPr lang="en-US" sz="3600" dirty="0">
                <a:latin typeface="Book Antiqua" panose="02040602050305030304" pitchFamily="18" charset="0"/>
              </a:rPr>
              <a:t>?</a:t>
            </a:r>
            <a:endParaRPr lang="en-US" dirty="0"/>
          </a:p>
        </p:txBody>
      </p:sp>
    </p:spTree>
    <p:extLst>
      <p:ext uri="{BB962C8B-B14F-4D97-AF65-F5344CB8AC3E}">
        <p14:creationId xmlns:p14="http://schemas.microsoft.com/office/powerpoint/2010/main" val="2872952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C7CF8-4EEF-0048-BD53-F09038D1D623}"/>
              </a:ext>
            </a:extLst>
          </p:cNvPr>
          <p:cNvSpPr>
            <a:spLocks noGrp="1"/>
          </p:cNvSpPr>
          <p:nvPr>
            <p:ph type="title"/>
          </p:nvPr>
        </p:nvSpPr>
        <p:spPr>
          <a:xfrm>
            <a:off x="457200" y="62222"/>
            <a:ext cx="8229600" cy="1143000"/>
          </a:xfrm>
        </p:spPr>
        <p:txBody>
          <a:bodyPr>
            <a:normAutofit/>
          </a:bodyPr>
          <a:lstStyle/>
          <a:p>
            <a:r>
              <a:rPr lang="en-US" sz="3200" b="1" dirty="0">
                <a:latin typeface="Book Antiqua" panose="02040602050305030304" pitchFamily="18" charset="0"/>
              </a:rPr>
              <a:t>Our Home in Piper Hall</a:t>
            </a:r>
            <a:endParaRPr lang="en-US" sz="3200" dirty="0"/>
          </a:p>
        </p:txBody>
      </p:sp>
      <p:pic>
        <p:nvPicPr>
          <p:cNvPr id="3" name="Picture 6" descr="Piper Hall">
            <a:extLst>
              <a:ext uri="{FF2B5EF4-FFF2-40B4-BE49-F238E27FC236}">
                <a16:creationId xmlns:a16="http://schemas.microsoft.com/office/drawing/2014/main" id="{5F3E18C4-2C50-DD4B-AA8A-C031F803AC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70" t="2470" r="920" b="1189"/>
          <a:stretch/>
        </p:blipFill>
        <p:spPr bwMode="auto">
          <a:xfrm>
            <a:off x="2022335" y="3249668"/>
            <a:ext cx="4575642" cy="3202989"/>
          </a:xfrm>
          <a:prstGeom prst="rect">
            <a:avLst/>
          </a:prstGeom>
          <a:noFill/>
          <a:ln w="22225">
            <a:noFill/>
            <a:miter lim="800000"/>
            <a:headEnd/>
            <a:tailEnd/>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0A7D7A5-8321-5F42-84EE-49B6A133C00E}"/>
              </a:ext>
            </a:extLst>
          </p:cNvPr>
          <p:cNvSpPr txBox="1"/>
          <p:nvPr/>
        </p:nvSpPr>
        <p:spPr>
          <a:xfrm>
            <a:off x="1447800" y="1000824"/>
            <a:ext cx="6417133" cy="240065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200" dirty="0">
                <a:latin typeface="Book Antiqua" panose="02040602050305030304" pitchFamily="18" charset="0"/>
              </a:rPr>
              <a:t>Established in 1994</a:t>
            </a:r>
          </a:p>
          <a:p>
            <a:pPr marL="342900" indent="-342900">
              <a:lnSpc>
                <a:spcPct val="150000"/>
              </a:lnSpc>
              <a:buFont typeface="Arial" panose="020B0604020202020204" pitchFamily="34" charset="0"/>
              <a:buChar char="•"/>
            </a:pPr>
            <a:r>
              <a:rPr lang="en-US" sz="2200" dirty="0">
                <a:latin typeface="Book Antiqua" panose="02040602050305030304" pitchFamily="18" charset="0"/>
              </a:rPr>
              <a:t>Beginnings with Mundelein College</a:t>
            </a:r>
          </a:p>
          <a:p>
            <a:pPr marL="342900" indent="-342900">
              <a:lnSpc>
                <a:spcPct val="150000"/>
              </a:lnSpc>
              <a:buFont typeface="Arial" panose="020B0604020202020204" pitchFamily="34" charset="0"/>
              <a:buChar char="•"/>
            </a:pPr>
            <a:r>
              <a:rPr lang="en-US" sz="2200" dirty="0">
                <a:latin typeface="Book Antiqua" panose="02040602050305030304" pitchFamily="18" charset="0"/>
              </a:rPr>
              <a:t>Piper Hall – Once Mundelein College Library</a:t>
            </a:r>
            <a:endParaRPr lang="en-US" sz="2200" dirty="0">
              <a:latin typeface="Book Antiqua"/>
            </a:endParaRPr>
          </a:p>
          <a:p>
            <a:pPr marL="342900" indent="-342900">
              <a:lnSpc>
                <a:spcPct val="150000"/>
              </a:lnSpc>
              <a:buFont typeface="Arial" panose="020B0604020202020204" pitchFamily="34" charset="0"/>
              <a:buChar char="•"/>
            </a:pPr>
            <a:r>
              <a:rPr lang="en-US" sz="2200" dirty="0">
                <a:latin typeface="Book Antiqua"/>
              </a:rPr>
              <a:t>Gannon Center and University Libraries</a:t>
            </a:r>
            <a:endParaRPr lang="en-US" sz="2200" dirty="0">
              <a:latin typeface="Book Antiqua" panose="02040602050305030304" pitchFamily="18" charset="0"/>
            </a:endParaRPr>
          </a:p>
          <a:p>
            <a:endParaRPr lang="en-US" dirty="0"/>
          </a:p>
        </p:txBody>
      </p:sp>
    </p:spTree>
    <p:extLst>
      <p:ext uri="{BB962C8B-B14F-4D97-AF65-F5344CB8AC3E}">
        <p14:creationId xmlns:p14="http://schemas.microsoft.com/office/powerpoint/2010/main" val="3183940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5DD6C-D3CD-7347-B204-62D4AB637934}"/>
              </a:ext>
            </a:extLst>
          </p:cNvPr>
          <p:cNvSpPr>
            <a:spLocks noGrp="1"/>
          </p:cNvSpPr>
          <p:nvPr>
            <p:ph type="title"/>
          </p:nvPr>
        </p:nvSpPr>
        <p:spPr>
          <a:xfrm>
            <a:off x="457200" y="609600"/>
            <a:ext cx="8229600" cy="868362"/>
          </a:xfrm>
        </p:spPr>
        <p:txBody>
          <a:bodyPr>
            <a:noAutofit/>
          </a:bodyPr>
          <a:lstStyle/>
          <a:p>
            <a:pPr marL="609600" indent="-609600">
              <a:lnSpc>
                <a:spcPct val="90000"/>
              </a:lnSpc>
              <a:spcBef>
                <a:spcPct val="20000"/>
              </a:spcBef>
              <a:defRPr/>
            </a:pPr>
            <a:r>
              <a:rPr lang="en-US" sz="3200" b="1" dirty="0">
                <a:effectLst>
                  <a:outerShdw blurRad="38100" dist="38100" dir="2700000" algn="tl">
                    <a:srgbClr val="FFFFFF"/>
                  </a:outerShdw>
                </a:effectLst>
                <a:latin typeface="Book Antiqua" panose="02040602050305030304" pitchFamily="18" charset="0"/>
              </a:rPr>
              <a:t>Collecting Scope and Access</a:t>
            </a:r>
            <a:r>
              <a:rPr lang="en-US" sz="3200" b="1" dirty="0">
                <a:latin typeface="Book Antiqua" pitchFamily="18" charset="0"/>
              </a:rPr>
              <a:t/>
            </a:r>
            <a:br>
              <a:rPr lang="en-US" sz="3200" b="1" dirty="0">
                <a:latin typeface="Book Antiqua" pitchFamily="18" charset="0"/>
              </a:rPr>
            </a:br>
            <a:endParaRPr lang="en-US" sz="3200" dirty="0"/>
          </a:p>
        </p:txBody>
      </p:sp>
      <p:sp>
        <p:nvSpPr>
          <p:cNvPr id="3" name="Content Placeholder 2">
            <a:extLst>
              <a:ext uri="{FF2B5EF4-FFF2-40B4-BE49-F238E27FC236}">
                <a16:creationId xmlns:a16="http://schemas.microsoft.com/office/drawing/2014/main" id="{12625304-D7D4-9543-A924-39FA3DC865EC}"/>
              </a:ext>
            </a:extLst>
          </p:cNvPr>
          <p:cNvSpPr>
            <a:spLocks noGrp="1"/>
          </p:cNvSpPr>
          <p:nvPr>
            <p:ph idx="1"/>
          </p:nvPr>
        </p:nvSpPr>
        <p:spPr>
          <a:xfrm>
            <a:off x="468278" y="1477962"/>
            <a:ext cx="8229600" cy="990599"/>
          </a:xfrm>
        </p:spPr>
        <p:txBody>
          <a:bodyPr>
            <a:normAutofit lnSpcReduction="10000"/>
          </a:bodyPr>
          <a:lstStyle/>
          <a:p>
            <a:pPr marL="0" indent="0" algn="ctr">
              <a:lnSpc>
                <a:spcPct val="90000"/>
              </a:lnSpc>
              <a:buNone/>
              <a:defRPr/>
            </a:pPr>
            <a:r>
              <a:rPr lang="en-US" sz="2200" dirty="0">
                <a:latin typeface="Book Antiqua" panose="02040602050305030304" pitchFamily="18" charset="0"/>
              </a:rPr>
              <a:t>Collect and make available permanently valuable records of women and women’s organizations, which document women’s lives, roles, and contributions.  </a:t>
            </a:r>
          </a:p>
          <a:p>
            <a:pPr>
              <a:lnSpc>
                <a:spcPct val="90000"/>
              </a:lnSpc>
              <a:defRPr/>
            </a:pPr>
            <a:endParaRPr lang="en-US" sz="2200" dirty="0">
              <a:latin typeface="Book Antiqua" panose="02040602050305030304" pitchFamily="18" charset="0"/>
            </a:endParaRPr>
          </a:p>
          <a:p>
            <a:endParaRPr lang="en-US" dirty="0"/>
          </a:p>
        </p:txBody>
      </p:sp>
      <p:pic>
        <p:nvPicPr>
          <p:cNvPr id="4" name="Picture 3" descr="LL Storage">
            <a:extLst>
              <a:ext uri="{FF2B5EF4-FFF2-40B4-BE49-F238E27FC236}">
                <a16:creationId xmlns:a16="http://schemas.microsoft.com/office/drawing/2014/main" id="{B353A8BF-AB38-7146-B4B9-7F6F2FBB30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45" t="1389" r="1480" b="1389"/>
          <a:stretch/>
        </p:blipFill>
        <p:spPr bwMode="auto">
          <a:xfrm>
            <a:off x="468278" y="3029891"/>
            <a:ext cx="3566161" cy="297180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 name="Picture 4" descr="P1000246">
            <a:extLst>
              <a:ext uri="{FF2B5EF4-FFF2-40B4-BE49-F238E27FC236}">
                <a16:creationId xmlns:a16="http://schemas.microsoft.com/office/drawing/2014/main" id="{5D5D59FE-EBB7-DE4B-AEEA-8E00C59D47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2971800"/>
            <a:ext cx="4212289" cy="3029892"/>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695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1867E-8DD6-5A4E-B48A-D8C9851D259F}"/>
              </a:ext>
            </a:extLst>
          </p:cNvPr>
          <p:cNvSpPr>
            <a:spLocks noGrp="1"/>
          </p:cNvSpPr>
          <p:nvPr>
            <p:ph type="title"/>
          </p:nvPr>
        </p:nvSpPr>
        <p:spPr>
          <a:xfrm>
            <a:off x="1885208" y="217255"/>
            <a:ext cx="5105400" cy="838200"/>
          </a:xfrm>
        </p:spPr>
        <p:txBody>
          <a:bodyPr>
            <a:normAutofit/>
          </a:bodyPr>
          <a:lstStyle/>
          <a:p>
            <a:r>
              <a:rPr lang="en-US" sz="3200" dirty="0">
                <a:latin typeface="Book Antiqua" panose="02040602050305030304" pitchFamily="18" charset="0"/>
              </a:rPr>
              <a:t> </a:t>
            </a:r>
            <a:r>
              <a:rPr lang="en-US" sz="3200" b="1" dirty="0">
                <a:latin typeface="Book Antiqua" panose="02040602050305030304" pitchFamily="18" charset="0"/>
              </a:rPr>
              <a:t> Collecting Subject Areas</a:t>
            </a:r>
            <a:endParaRPr lang="en-US" sz="3200" dirty="0"/>
          </a:p>
        </p:txBody>
      </p:sp>
      <p:sp>
        <p:nvSpPr>
          <p:cNvPr id="4" name="Rectangle 3">
            <a:extLst>
              <a:ext uri="{FF2B5EF4-FFF2-40B4-BE49-F238E27FC236}">
                <a16:creationId xmlns:a16="http://schemas.microsoft.com/office/drawing/2014/main" id="{5F3F564F-ADAD-4544-8243-19E429D1D419}"/>
              </a:ext>
            </a:extLst>
          </p:cNvPr>
          <p:cNvSpPr/>
          <p:nvPr/>
        </p:nvSpPr>
        <p:spPr>
          <a:xfrm>
            <a:off x="2316754" y="977962"/>
            <a:ext cx="4774300" cy="5586273"/>
          </a:xfrm>
          <a:prstGeom prst="rect">
            <a:avLst/>
          </a:prstGeom>
        </p:spPr>
        <p:txBody>
          <a:bodyPr wrap="square" lIns="91440" tIns="45720" rIns="91440" bIns="45720" anchor="t">
            <a:spAutoFit/>
          </a:bodyPr>
          <a:lstStyle/>
          <a:p>
            <a:pPr marL="342900" indent="-342900">
              <a:lnSpc>
                <a:spcPct val="150000"/>
              </a:lnSpc>
              <a:buFont typeface="Arial" panose="020B0604020202020204" pitchFamily="34" charset="0"/>
              <a:buChar char="•"/>
            </a:pPr>
            <a:r>
              <a:rPr lang="en-US" sz="2000" dirty="0">
                <a:latin typeface="Book Antiqua"/>
              </a:rPr>
              <a:t>Activism and Women’s Issues</a:t>
            </a:r>
            <a:endParaRPr lang="en-US" sz="2000">
              <a:latin typeface="Book Antiqua" panose="02040602050305030304" pitchFamily="18" charset="0"/>
            </a:endParaRPr>
          </a:p>
          <a:p>
            <a:pPr marL="342900" indent="-342900">
              <a:lnSpc>
                <a:spcPct val="150000"/>
              </a:lnSpc>
              <a:buFont typeface="Arial" panose="020B0604020202020204" pitchFamily="34" charset="0"/>
              <a:buChar char="•"/>
            </a:pPr>
            <a:r>
              <a:rPr lang="en-US" sz="2000" dirty="0">
                <a:latin typeface="Book Antiqua"/>
              </a:rPr>
              <a:t>Athletics</a:t>
            </a:r>
            <a:endParaRPr lang="en-US" sz="2000">
              <a:latin typeface="Book Antiqua" panose="02040602050305030304" pitchFamily="18" charset="0"/>
            </a:endParaRPr>
          </a:p>
          <a:p>
            <a:pPr marL="342900" indent="-342900">
              <a:lnSpc>
                <a:spcPct val="150000"/>
              </a:lnSpc>
              <a:buFont typeface="Arial" panose="020B0604020202020204" pitchFamily="34" charset="0"/>
              <a:buChar char="•"/>
            </a:pPr>
            <a:r>
              <a:rPr lang="en-US" sz="2000" dirty="0">
                <a:latin typeface="Book Antiqua"/>
              </a:rPr>
              <a:t>Civic and Cultural Engagement</a:t>
            </a:r>
            <a:endParaRPr lang="en-US" sz="2000">
              <a:latin typeface="Book Antiqua" panose="02040602050305030304" pitchFamily="18" charset="0"/>
            </a:endParaRPr>
          </a:p>
          <a:p>
            <a:pPr marL="342900" indent="-342900">
              <a:lnSpc>
                <a:spcPct val="150000"/>
              </a:lnSpc>
              <a:buFont typeface="Arial" panose="020B0604020202020204" pitchFamily="34" charset="0"/>
              <a:buChar char="•"/>
            </a:pPr>
            <a:r>
              <a:rPr lang="en-US" sz="2000" dirty="0">
                <a:latin typeface="Book Antiqua"/>
              </a:rPr>
              <a:t>Education</a:t>
            </a:r>
          </a:p>
          <a:p>
            <a:pPr marL="342900" indent="-342900">
              <a:lnSpc>
                <a:spcPct val="150000"/>
              </a:lnSpc>
              <a:buFont typeface="Arial" panose="020B0604020202020204" pitchFamily="34" charset="0"/>
              <a:buChar char="•"/>
            </a:pPr>
            <a:r>
              <a:rPr lang="en-US" sz="2000" dirty="0">
                <a:latin typeface="Book Antiqua"/>
              </a:rPr>
              <a:t>Environment </a:t>
            </a:r>
            <a:endParaRPr lang="en-US" sz="2000">
              <a:latin typeface="Book Antiqua" panose="02040602050305030304" pitchFamily="18" charset="0"/>
            </a:endParaRPr>
          </a:p>
          <a:p>
            <a:pPr marL="342900" indent="-342900">
              <a:lnSpc>
                <a:spcPct val="150000"/>
              </a:lnSpc>
              <a:buFont typeface="Arial" panose="020B0604020202020204" pitchFamily="34" charset="0"/>
              <a:buChar char="•"/>
            </a:pPr>
            <a:r>
              <a:rPr lang="en-US" sz="2000" dirty="0">
                <a:latin typeface="Book Antiqua"/>
              </a:rPr>
              <a:t>Mundelein College</a:t>
            </a:r>
            <a:endParaRPr lang="en-US" sz="2000">
              <a:latin typeface="Book Antiqua" panose="02040602050305030304" pitchFamily="18" charset="0"/>
            </a:endParaRPr>
          </a:p>
          <a:p>
            <a:pPr marL="342900" indent="-342900">
              <a:lnSpc>
                <a:spcPct val="150000"/>
              </a:lnSpc>
              <a:buFont typeface="Arial" panose="020B0604020202020204" pitchFamily="34" charset="0"/>
              <a:buChar char="•"/>
            </a:pPr>
            <a:r>
              <a:rPr lang="en-US" sz="2000" dirty="0">
                <a:latin typeface="Book Antiqua"/>
              </a:rPr>
              <a:t>Public Service and Politics	</a:t>
            </a:r>
            <a:endParaRPr lang="en-US" sz="2000">
              <a:latin typeface="Book Antiqua" panose="02040602050305030304" pitchFamily="18" charset="0"/>
            </a:endParaRPr>
          </a:p>
          <a:p>
            <a:pPr marL="342900" indent="-342900">
              <a:lnSpc>
                <a:spcPct val="150000"/>
              </a:lnSpc>
              <a:buFont typeface="Arial" panose="020B0604020202020204" pitchFamily="34" charset="0"/>
              <a:buChar char="•"/>
            </a:pPr>
            <a:r>
              <a:rPr lang="en-US" sz="2000" dirty="0">
                <a:latin typeface="Book Antiqua"/>
              </a:rPr>
              <a:t>Science, Technology, and Engineering</a:t>
            </a:r>
            <a:endParaRPr lang="en-US" sz="2000">
              <a:latin typeface="Book Antiqua" panose="02040602050305030304" pitchFamily="18" charset="0"/>
            </a:endParaRPr>
          </a:p>
          <a:p>
            <a:pPr marL="342900" indent="-342900">
              <a:lnSpc>
                <a:spcPct val="150000"/>
              </a:lnSpc>
              <a:buFont typeface="Arial" panose="020B0604020202020204" pitchFamily="34" charset="0"/>
              <a:buChar char="•"/>
            </a:pPr>
            <a:r>
              <a:rPr lang="en-US" sz="2000" dirty="0">
                <a:latin typeface="Book Antiqua"/>
              </a:rPr>
              <a:t>Social Justice</a:t>
            </a:r>
            <a:endParaRPr lang="en-US" sz="2000">
              <a:latin typeface="Book Antiqua" panose="02040602050305030304" pitchFamily="18" charset="0"/>
            </a:endParaRPr>
          </a:p>
          <a:p>
            <a:pPr marL="342900" indent="-342900">
              <a:lnSpc>
                <a:spcPct val="150000"/>
              </a:lnSpc>
              <a:buFont typeface="Arial" panose="020B0604020202020204" pitchFamily="34" charset="0"/>
              <a:buChar char="•"/>
            </a:pPr>
            <a:r>
              <a:rPr lang="en-US" sz="2000" dirty="0">
                <a:latin typeface="Book Antiqua"/>
              </a:rPr>
              <a:t>Visual, Performing, and Fine Arts</a:t>
            </a:r>
            <a:endParaRPr lang="en-US" sz="2000">
              <a:latin typeface="Book Antiqua" panose="02040602050305030304" pitchFamily="18" charset="0"/>
            </a:endParaRPr>
          </a:p>
          <a:p>
            <a:pPr marL="342900" indent="-342900">
              <a:lnSpc>
                <a:spcPct val="150000"/>
              </a:lnSpc>
              <a:buFont typeface="Arial" panose="020B0604020202020204" pitchFamily="34" charset="0"/>
              <a:buChar char="•"/>
            </a:pPr>
            <a:r>
              <a:rPr lang="en-US" sz="2000" dirty="0">
                <a:latin typeface="Book Antiqua"/>
              </a:rPr>
              <a:t>Women Religious</a:t>
            </a:r>
            <a:endParaRPr lang="en-US" sz="2000" dirty="0"/>
          </a:p>
        </p:txBody>
      </p:sp>
    </p:spTree>
    <p:extLst>
      <p:ext uri="{BB962C8B-B14F-4D97-AF65-F5344CB8AC3E}">
        <p14:creationId xmlns:p14="http://schemas.microsoft.com/office/powerpoint/2010/main" val="2019510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5DD6C-D3CD-7347-B204-62D4AB637934}"/>
              </a:ext>
            </a:extLst>
          </p:cNvPr>
          <p:cNvSpPr>
            <a:spLocks noGrp="1"/>
          </p:cNvSpPr>
          <p:nvPr>
            <p:ph type="title"/>
          </p:nvPr>
        </p:nvSpPr>
        <p:spPr>
          <a:xfrm>
            <a:off x="352425" y="228600"/>
            <a:ext cx="8229600" cy="868362"/>
          </a:xfrm>
        </p:spPr>
        <p:txBody>
          <a:bodyPr>
            <a:noAutofit/>
          </a:bodyPr>
          <a:lstStyle/>
          <a:p>
            <a:pPr marL="609600" indent="-609600">
              <a:lnSpc>
                <a:spcPct val="90000"/>
              </a:lnSpc>
              <a:spcBef>
                <a:spcPct val="20000"/>
              </a:spcBef>
              <a:defRPr/>
            </a:pPr>
            <a:r>
              <a:rPr lang="en-US" sz="3200" b="1" dirty="0">
                <a:effectLst>
                  <a:outerShdw blurRad="38100" dist="38100" dir="2700000" algn="tl">
                    <a:srgbClr val="FFFFFF"/>
                  </a:outerShdw>
                </a:effectLst>
                <a:latin typeface="Book Antiqua" panose="02040602050305030304" pitchFamily="18" charset="0"/>
              </a:rPr>
              <a:t>Our Researchers</a:t>
            </a:r>
            <a:endParaRPr lang="en-US" sz="3200" dirty="0"/>
          </a:p>
        </p:txBody>
      </p:sp>
      <p:sp>
        <p:nvSpPr>
          <p:cNvPr id="3" name="Content Placeholder 2">
            <a:extLst>
              <a:ext uri="{FF2B5EF4-FFF2-40B4-BE49-F238E27FC236}">
                <a16:creationId xmlns:a16="http://schemas.microsoft.com/office/drawing/2014/main" id="{12625304-D7D4-9543-A924-39FA3DC865EC}"/>
              </a:ext>
            </a:extLst>
          </p:cNvPr>
          <p:cNvSpPr>
            <a:spLocks noGrp="1"/>
          </p:cNvSpPr>
          <p:nvPr>
            <p:ph idx="1"/>
          </p:nvPr>
        </p:nvSpPr>
        <p:spPr>
          <a:xfrm>
            <a:off x="457200" y="1093100"/>
            <a:ext cx="8229600" cy="868362"/>
          </a:xfrm>
        </p:spPr>
        <p:txBody>
          <a:bodyPr/>
          <a:lstStyle/>
          <a:p>
            <a:pPr marL="0" indent="0" algn="ctr">
              <a:lnSpc>
                <a:spcPct val="90000"/>
              </a:lnSpc>
              <a:buNone/>
              <a:defRPr/>
            </a:pPr>
            <a:r>
              <a:rPr lang="en-US" sz="2200" dirty="0">
                <a:latin typeface="Book Antiqua" panose="02040602050305030304" pitchFamily="18" charset="0"/>
              </a:rPr>
              <a:t>Serve a wide variety of users ranging from students and scholars to the </a:t>
            </a:r>
            <a:r>
              <a:rPr lang="en-US" sz="2200">
                <a:latin typeface="Book Antiqua" panose="02040602050305030304" pitchFamily="18" charset="0"/>
              </a:rPr>
              <a:t>general public</a:t>
            </a:r>
            <a:endParaRPr lang="en-US" sz="2200" dirty="0">
              <a:latin typeface="Book Antiqua" panose="02040602050305030304" pitchFamily="18" charset="0"/>
            </a:endParaRPr>
          </a:p>
          <a:p>
            <a:pPr>
              <a:lnSpc>
                <a:spcPct val="90000"/>
              </a:lnSpc>
              <a:defRPr/>
            </a:pPr>
            <a:endParaRPr lang="en-US" sz="2200" dirty="0">
              <a:latin typeface="Book Antiqua" panose="02040602050305030304" pitchFamily="18" charset="0"/>
            </a:endParaRPr>
          </a:p>
          <a:p>
            <a:endParaRPr lang="en-US" dirty="0"/>
          </a:p>
        </p:txBody>
      </p:sp>
      <p:pic>
        <p:nvPicPr>
          <p:cNvPr id="6" name="Picture 5" descr="A picture containing text, person, indoor, table&#10;&#10;Description automatically generated">
            <a:extLst>
              <a:ext uri="{FF2B5EF4-FFF2-40B4-BE49-F238E27FC236}">
                <a16:creationId xmlns:a16="http://schemas.microsoft.com/office/drawing/2014/main" id="{D7CC01CF-8EC1-E947-881F-8C6EFE526D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1961462"/>
            <a:ext cx="6648450" cy="4366657"/>
          </a:xfrm>
          <a:prstGeom prst="rect">
            <a:avLst/>
          </a:prstGeom>
        </p:spPr>
      </p:pic>
    </p:spTree>
    <p:extLst>
      <p:ext uri="{BB962C8B-B14F-4D97-AF65-F5344CB8AC3E}">
        <p14:creationId xmlns:p14="http://schemas.microsoft.com/office/powerpoint/2010/main" val="3059755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5DD6C-D3CD-7347-B204-62D4AB637934}"/>
              </a:ext>
            </a:extLst>
          </p:cNvPr>
          <p:cNvSpPr>
            <a:spLocks noGrp="1"/>
          </p:cNvSpPr>
          <p:nvPr>
            <p:ph type="title"/>
          </p:nvPr>
        </p:nvSpPr>
        <p:spPr>
          <a:xfrm>
            <a:off x="352425" y="228600"/>
            <a:ext cx="8229600" cy="868362"/>
          </a:xfrm>
        </p:spPr>
        <p:txBody>
          <a:bodyPr>
            <a:noAutofit/>
          </a:bodyPr>
          <a:lstStyle/>
          <a:p>
            <a:pPr marL="609600" indent="-609600">
              <a:lnSpc>
                <a:spcPct val="90000"/>
              </a:lnSpc>
              <a:spcBef>
                <a:spcPct val="20000"/>
              </a:spcBef>
              <a:defRPr/>
            </a:pPr>
            <a:r>
              <a:rPr lang="en-US" sz="3200" b="1" dirty="0">
                <a:effectLst>
                  <a:outerShdw blurRad="38100" dist="38100" dir="2700000" algn="tl">
                    <a:srgbClr val="FFFFFF"/>
                  </a:outerShdw>
                </a:effectLst>
                <a:latin typeface="Book Antiqua"/>
              </a:rPr>
              <a:t>Visiting the WLA</a:t>
            </a:r>
            <a:endParaRPr lang="en-US" dirty="0"/>
          </a:p>
        </p:txBody>
      </p:sp>
      <p:sp>
        <p:nvSpPr>
          <p:cNvPr id="3" name="Content Placeholder 2">
            <a:extLst>
              <a:ext uri="{FF2B5EF4-FFF2-40B4-BE49-F238E27FC236}">
                <a16:creationId xmlns:a16="http://schemas.microsoft.com/office/drawing/2014/main" id="{12625304-D7D4-9543-A924-39FA3DC865EC}"/>
              </a:ext>
            </a:extLst>
          </p:cNvPr>
          <p:cNvSpPr>
            <a:spLocks noGrp="1"/>
          </p:cNvSpPr>
          <p:nvPr>
            <p:ph idx="1"/>
          </p:nvPr>
        </p:nvSpPr>
        <p:spPr>
          <a:xfrm>
            <a:off x="457200" y="1093100"/>
            <a:ext cx="8229600" cy="868362"/>
          </a:xfrm>
        </p:spPr>
        <p:txBody>
          <a:bodyPr vert="horz" lIns="91440" tIns="45720" rIns="91440" bIns="45720" rtlCol="0" anchor="t">
            <a:normAutofit/>
          </a:bodyPr>
          <a:lstStyle/>
          <a:p>
            <a:pPr marL="0" indent="0" algn="ctr">
              <a:lnSpc>
                <a:spcPct val="90000"/>
              </a:lnSpc>
              <a:buNone/>
              <a:defRPr/>
            </a:pPr>
            <a:r>
              <a:rPr lang="en-US" sz="2200" dirty="0">
                <a:latin typeface="Book Antiqua"/>
              </a:rPr>
              <a:t>By appointment for the Fall semester</a:t>
            </a:r>
            <a:endParaRPr lang="en-US" sz="2200" dirty="0">
              <a:latin typeface="Book Antiqua" panose="02040602050305030304" pitchFamily="18" charset="0"/>
            </a:endParaRPr>
          </a:p>
          <a:p>
            <a:pPr>
              <a:lnSpc>
                <a:spcPct val="90000"/>
              </a:lnSpc>
              <a:defRPr/>
            </a:pPr>
            <a:endParaRPr lang="en-US" sz="2200" dirty="0">
              <a:latin typeface="Book Antiqua" panose="02040602050305030304" pitchFamily="18" charset="0"/>
            </a:endParaRPr>
          </a:p>
          <a:p>
            <a:endParaRPr lang="en-US" dirty="0"/>
          </a:p>
        </p:txBody>
      </p:sp>
      <p:pic>
        <p:nvPicPr>
          <p:cNvPr id="4" name="Picture 4">
            <a:extLst>
              <a:ext uri="{FF2B5EF4-FFF2-40B4-BE49-F238E27FC236}">
                <a16:creationId xmlns:a16="http://schemas.microsoft.com/office/drawing/2014/main" id="{8E86243D-30F7-4FE7-980F-B9FD477C4855}"/>
              </a:ext>
            </a:extLst>
          </p:cNvPr>
          <p:cNvPicPr>
            <a:picLocks noChangeAspect="1"/>
          </p:cNvPicPr>
          <p:nvPr/>
        </p:nvPicPr>
        <p:blipFill>
          <a:blip r:embed="rId2"/>
          <a:stretch>
            <a:fillRect/>
          </a:stretch>
        </p:blipFill>
        <p:spPr>
          <a:xfrm>
            <a:off x="1172705" y="1673810"/>
            <a:ext cx="7179588" cy="4801906"/>
          </a:xfrm>
          <a:prstGeom prst="rect">
            <a:avLst/>
          </a:prstGeom>
        </p:spPr>
      </p:pic>
    </p:spTree>
    <p:extLst>
      <p:ext uri="{BB962C8B-B14F-4D97-AF65-F5344CB8AC3E}">
        <p14:creationId xmlns:p14="http://schemas.microsoft.com/office/powerpoint/2010/main" val="4144261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E4D0E4F-B8B6-1F49-9958-04D701D49C9D}"/>
              </a:ext>
            </a:extLst>
          </p:cNvPr>
          <p:cNvSpPr txBox="1"/>
          <p:nvPr/>
        </p:nvSpPr>
        <p:spPr>
          <a:xfrm>
            <a:off x="383182" y="865368"/>
            <a:ext cx="3670511" cy="6001643"/>
          </a:xfrm>
          <a:prstGeom prst="rect">
            <a:avLst/>
          </a:prstGeom>
          <a:noFill/>
        </p:spPr>
        <p:txBody>
          <a:bodyPr wrap="square" lIns="91440" tIns="45720" rIns="91440" bIns="45720" rtlCol="0" anchor="t">
            <a:spAutoFit/>
          </a:bodyPr>
          <a:lstStyle/>
          <a:p>
            <a:pPr marL="342900" indent="-342900">
              <a:lnSpc>
                <a:spcPct val="150000"/>
              </a:lnSpc>
              <a:buFont typeface="Arial" panose="020B0604020202020204" pitchFamily="34" charset="0"/>
              <a:buChar char="•"/>
            </a:pPr>
            <a:endParaRPr lang="en-US" sz="2400" dirty="0">
              <a:latin typeface="Book Antiqua"/>
            </a:endParaRPr>
          </a:p>
          <a:p>
            <a:pPr marL="342900" indent="-342900">
              <a:lnSpc>
                <a:spcPct val="150000"/>
              </a:lnSpc>
              <a:buFont typeface="Arial" panose="020B0604020202020204" pitchFamily="34" charset="0"/>
              <a:buChar char="•"/>
            </a:pPr>
            <a:r>
              <a:rPr lang="en-US" sz="2400" dirty="0">
                <a:latin typeface="Book Antiqua"/>
              </a:rPr>
              <a:t>The Skyscraper Newspaper</a:t>
            </a:r>
            <a:endParaRPr lang="en-US" dirty="0">
              <a:latin typeface="Book Antiqua"/>
              <a:ea typeface="+mn-lt"/>
              <a:cs typeface="+mn-lt"/>
            </a:endParaRPr>
          </a:p>
          <a:p>
            <a:pPr marL="342900" indent="-342900">
              <a:lnSpc>
                <a:spcPct val="150000"/>
              </a:lnSpc>
              <a:buFont typeface="Arial" panose="020B0604020202020204" pitchFamily="34" charset="0"/>
              <a:buChar char="•"/>
            </a:pPr>
            <a:r>
              <a:rPr lang="en-US" sz="2400" dirty="0">
                <a:latin typeface="Book Antiqua"/>
                <a:ea typeface="+mn-lt"/>
                <a:cs typeface="+mn-lt"/>
              </a:rPr>
              <a:t>Class Photos</a:t>
            </a:r>
          </a:p>
          <a:p>
            <a:pPr marL="342900" indent="-342900">
              <a:lnSpc>
                <a:spcPct val="150000"/>
              </a:lnSpc>
              <a:buFont typeface="Arial" panose="020B0604020202020204" pitchFamily="34" charset="0"/>
              <a:buChar char="•"/>
            </a:pPr>
            <a:r>
              <a:rPr lang="en-US" sz="2400" dirty="0">
                <a:latin typeface="Book Antiqua"/>
                <a:ea typeface="+mn-lt"/>
                <a:cs typeface="+mn-lt"/>
              </a:rPr>
              <a:t>Yearbooks</a:t>
            </a:r>
          </a:p>
          <a:p>
            <a:pPr marL="342900" indent="-342900">
              <a:lnSpc>
                <a:spcPct val="150000"/>
              </a:lnSpc>
              <a:buFont typeface="Arial" panose="020B0604020202020204" pitchFamily="34" charset="0"/>
              <a:buChar char="•"/>
            </a:pPr>
            <a:r>
              <a:rPr lang="en-US" sz="2400" dirty="0">
                <a:latin typeface="Book Antiqua"/>
                <a:ea typeface="+mn-lt"/>
                <a:cs typeface="+mn-lt"/>
              </a:rPr>
              <a:t>Photographs</a:t>
            </a:r>
          </a:p>
          <a:p>
            <a:pPr marL="342900" indent="-342900">
              <a:lnSpc>
                <a:spcPct val="150000"/>
              </a:lnSpc>
              <a:buFont typeface="Arial" panose="020B0604020202020204" pitchFamily="34" charset="0"/>
              <a:buChar char="•"/>
            </a:pPr>
            <a:r>
              <a:rPr lang="en-US" sz="2400" dirty="0">
                <a:latin typeface="Book Antiqua"/>
                <a:ea typeface="+mn-lt"/>
                <a:cs typeface="+mn-lt"/>
              </a:rPr>
              <a:t>Founding and early years </a:t>
            </a:r>
            <a:endParaRPr lang="en-US" sz="2400">
              <a:latin typeface="Book Antiqua"/>
              <a:cs typeface="Calibri"/>
            </a:endParaRPr>
          </a:p>
          <a:p>
            <a:pPr marL="342900" indent="-342900">
              <a:lnSpc>
                <a:spcPct val="150000"/>
              </a:lnSpc>
              <a:buFont typeface="Arial" panose="020B0604020202020204" pitchFamily="34" charset="0"/>
              <a:buChar char="•"/>
            </a:pPr>
            <a:endParaRPr lang="en-US" sz="2400" dirty="0">
              <a:latin typeface="Calibri"/>
              <a:cs typeface="Calibri"/>
            </a:endParaRPr>
          </a:p>
          <a:p>
            <a:pPr marL="342900" indent="-342900">
              <a:lnSpc>
                <a:spcPct val="150000"/>
              </a:lnSpc>
              <a:buFont typeface="Arial" panose="020B0604020202020204" pitchFamily="34" charset="0"/>
              <a:buChar char="•"/>
            </a:pPr>
            <a:endParaRPr lang="en-US" sz="2400" dirty="0">
              <a:latin typeface="Book Antiqua"/>
            </a:endParaRPr>
          </a:p>
          <a:p>
            <a:pPr marL="800100" lvl="1" indent="-342900">
              <a:buFont typeface="Arial" panose="020B0604020202020204" pitchFamily="34" charset="0"/>
              <a:buChar char="•"/>
            </a:pPr>
            <a:endParaRPr lang="en-US" sz="2400" dirty="0">
              <a:cs typeface="Calibri"/>
            </a:endParaRPr>
          </a:p>
        </p:txBody>
      </p:sp>
      <p:sp>
        <p:nvSpPr>
          <p:cNvPr id="3" name="TextBox 2">
            <a:extLst>
              <a:ext uri="{FF2B5EF4-FFF2-40B4-BE49-F238E27FC236}">
                <a16:creationId xmlns:a16="http://schemas.microsoft.com/office/drawing/2014/main" id="{9E7D387F-D8A3-4EFB-A5EB-F629974AB502}"/>
              </a:ext>
            </a:extLst>
          </p:cNvPr>
          <p:cNvSpPr txBox="1"/>
          <p:nvPr/>
        </p:nvSpPr>
        <p:spPr>
          <a:xfrm>
            <a:off x="749060" y="391052"/>
            <a:ext cx="7462345" cy="58477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a:latin typeface="Book Antiqua"/>
              </a:rPr>
              <a:t>Digital Mundelein Collections</a:t>
            </a:r>
            <a:endParaRPr lang="en-US" dirty="0"/>
          </a:p>
        </p:txBody>
      </p:sp>
      <p:pic>
        <p:nvPicPr>
          <p:cNvPr id="2" name="Picture 4">
            <a:extLst>
              <a:ext uri="{FF2B5EF4-FFF2-40B4-BE49-F238E27FC236}">
                <a16:creationId xmlns:a16="http://schemas.microsoft.com/office/drawing/2014/main" id="{AA3C0B6D-D6DA-444A-81FB-76963B81D43D}"/>
              </a:ext>
            </a:extLst>
          </p:cNvPr>
          <p:cNvPicPr>
            <a:picLocks noChangeAspect="1"/>
          </p:cNvPicPr>
          <p:nvPr/>
        </p:nvPicPr>
        <p:blipFill>
          <a:blip r:embed="rId2"/>
          <a:stretch>
            <a:fillRect/>
          </a:stretch>
        </p:blipFill>
        <p:spPr>
          <a:xfrm>
            <a:off x="4059266" y="1635271"/>
            <a:ext cx="4577165" cy="4071780"/>
          </a:xfrm>
          <a:prstGeom prst="rect">
            <a:avLst/>
          </a:prstGeom>
        </p:spPr>
      </p:pic>
    </p:spTree>
    <p:extLst>
      <p:ext uri="{BB962C8B-B14F-4D97-AF65-F5344CB8AC3E}">
        <p14:creationId xmlns:p14="http://schemas.microsoft.com/office/powerpoint/2010/main" val="1026099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4A45DB-2911-0047-B68C-2DD1446D92C8}"/>
              </a:ext>
            </a:extLst>
          </p:cNvPr>
          <p:cNvSpPr txBox="1"/>
          <p:nvPr/>
        </p:nvSpPr>
        <p:spPr>
          <a:xfrm>
            <a:off x="564470" y="4679123"/>
            <a:ext cx="4485409" cy="1246495"/>
          </a:xfrm>
          <a:prstGeom prst="rect">
            <a:avLst/>
          </a:prstGeom>
          <a:noFill/>
        </p:spPr>
        <p:txBody>
          <a:bodyPr wrap="square" rtlCol="0">
            <a:spAutoFit/>
          </a:bodyPr>
          <a:lstStyle/>
          <a:p>
            <a:r>
              <a:rPr lang="en-US" sz="2500" dirty="0">
                <a:latin typeface="Book Antiqua" panose="02040602050305030304" pitchFamily="18" charset="0"/>
              </a:rPr>
              <a:t>Activist Mundelein:  </a:t>
            </a:r>
            <a:br>
              <a:rPr lang="en-US" sz="2500" dirty="0">
                <a:latin typeface="Book Antiqua" panose="02040602050305030304" pitchFamily="18" charset="0"/>
              </a:rPr>
            </a:br>
            <a:r>
              <a:rPr lang="en-US" sz="2500" dirty="0">
                <a:latin typeface="Book Antiqua" panose="02040602050305030304" pitchFamily="18" charset="0"/>
              </a:rPr>
              <a:t>Civic Engagement at a </a:t>
            </a:r>
            <a:br>
              <a:rPr lang="en-US" sz="2500" dirty="0">
                <a:latin typeface="Book Antiqua" panose="02040602050305030304" pitchFamily="18" charset="0"/>
              </a:rPr>
            </a:br>
            <a:r>
              <a:rPr lang="en-US" sz="2500" dirty="0">
                <a:latin typeface="Book Antiqua" panose="02040602050305030304" pitchFamily="18" charset="0"/>
              </a:rPr>
              <a:t>20</a:t>
            </a:r>
            <a:r>
              <a:rPr lang="en-US" sz="2500" baseline="30000" dirty="0">
                <a:latin typeface="Book Antiqua" panose="02040602050305030304" pitchFamily="18" charset="0"/>
              </a:rPr>
              <a:t>th</a:t>
            </a:r>
            <a:r>
              <a:rPr lang="en-US" sz="2500" dirty="0">
                <a:latin typeface="Book Antiqua" panose="02040602050305030304" pitchFamily="18" charset="0"/>
              </a:rPr>
              <a:t> Century Women’s College</a:t>
            </a:r>
            <a:endParaRPr lang="en-US" sz="2500" dirty="0"/>
          </a:p>
        </p:txBody>
      </p:sp>
      <p:pic>
        <p:nvPicPr>
          <p:cNvPr id="4" name="Picture 3" descr="C:\Users\nfreeman1\Desktop\Photo,%201968%20Sociology%20Major%20speaking%20out%20about%20black%20problems%20at%20a%20white%20college%20cropped-405x324.jpg">
            <a:extLst>
              <a:ext uri="{FF2B5EF4-FFF2-40B4-BE49-F238E27FC236}">
                <a16:creationId xmlns:a16="http://schemas.microsoft.com/office/drawing/2014/main" id="{F1FEE481-CD82-6B4F-BECA-459B6FE9F4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3369" y="4005532"/>
            <a:ext cx="2971800" cy="2377440"/>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7" name="TextBox 1">
            <a:extLst>
              <a:ext uri="{FF2B5EF4-FFF2-40B4-BE49-F238E27FC236}">
                <a16:creationId xmlns:a16="http://schemas.microsoft.com/office/drawing/2014/main" id="{8F83BAC5-DDEB-43AD-86D4-595711BAE6ED}"/>
              </a:ext>
            </a:extLst>
          </p:cNvPr>
          <p:cNvSpPr txBox="1"/>
          <p:nvPr/>
        </p:nvSpPr>
        <p:spPr>
          <a:xfrm>
            <a:off x="956094" y="468690"/>
            <a:ext cx="7462345" cy="58477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a:latin typeface="Book Antiqua"/>
              </a:rPr>
              <a:t>Mundelein Digital Exhibits</a:t>
            </a:r>
            <a:endParaRPr lang="en-US" dirty="0"/>
          </a:p>
        </p:txBody>
      </p:sp>
      <p:sp>
        <p:nvSpPr>
          <p:cNvPr id="8" name="TextBox 7">
            <a:extLst>
              <a:ext uri="{FF2B5EF4-FFF2-40B4-BE49-F238E27FC236}">
                <a16:creationId xmlns:a16="http://schemas.microsoft.com/office/drawing/2014/main" id="{87651612-70D3-443E-B3B6-AD0136A46FE2}"/>
              </a:ext>
            </a:extLst>
          </p:cNvPr>
          <p:cNvSpPr txBox="1"/>
          <p:nvPr/>
        </p:nvSpPr>
        <p:spPr>
          <a:xfrm>
            <a:off x="4239322" y="1599493"/>
            <a:ext cx="4485409" cy="1631216"/>
          </a:xfrm>
          <a:prstGeom prst="rect">
            <a:avLst/>
          </a:prstGeom>
          <a:noFill/>
        </p:spPr>
        <p:txBody>
          <a:bodyPr wrap="square" lIns="91440" tIns="45720" rIns="91440" bIns="45720" rtlCol="0" anchor="t">
            <a:spAutoFit/>
          </a:bodyPr>
          <a:lstStyle/>
          <a:p>
            <a:pPr>
              <a:lnSpc>
                <a:spcPct val="150000"/>
              </a:lnSpc>
            </a:pPr>
            <a:r>
              <a:rPr lang="en-US" sz="2500" dirty="0">
                <a:latin typeface="Book Antiqua"/>
              </a:rPr>
              <a:t>Share Your Story: Student Life at Mundelein</a:t>
            </a:r>
            <a:endParaRPr lang="en-US" sz="2500" dirty="0">
              <a:ea typeface="+mn-lt"/>
              <a:cs typeface="+mn-lt"/>
            </a:endParaRPr>
          </a:p>
          <a:p>
            <a:endParaRPr lang="en-US" sz="2500" dirty="0">
              <a:latin typeface="Book Antiqua"/>
            </a:endParaRPr>
          </a:p>
        </p:txBody>
      </p:sp>
      <p:pic>
        <p:nvPicPr>
          <p:cNvPr id="10" name="Picture 9" descr="A group of people posing for a photo&#10;&#10;Description automatically generated">
            <a:extLst>
              <a:ext uri="{FF2B5EF4-FFF2-40B4-BE49-F238E27FC236}">
                <a16:creationId xmlns:a16="http://schemas.microsoft.com/office/drawing/2014/main" id="{75711879-B7D8-4632-B70A-2DC33966C5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918" y="1764474"/>
            <a:ext cx="3501273" cy="2302286"/>
          </a:xfrm>
          <a:prstGeom prst="rect">
            <a:avLst/>
          </a:prstGeom>
        </p:spPr>
      </p:pic>
    </p:spTree>
    <p:extLst>
      <p:ext uri="{BB962C8B-B14F-4D97-AF65-F5344CB8AC3E}">
        <p14:creationId xmlns:p14="http://schemas.microsoft.com/office/powerpoint/2010/main" val="1139290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E4D0E4F-B8B6-1F49-9958-04D701D49C9D}"/>
              </a:ext>
            </a:extLst>
          </p:cNvPr>
          <p:cNvSpPr txBox="1"/>
          <p:nvPr/>
        </p:nvSpPr>
        <p:spPr>
          <a:xfrm>
            <a:off x="357352" y="684555"/>
            <a:ext cx="8022951" cy="4339650"/>
          </a:xfrm>
          <a:prstGeom prst="rect">
            <a:avLst/>
          </a:prstGeom>
          <a:noFill/>
        </p:spPr>
        <p:txBody>
          <a:bodyPr wrap="square" lIns="91440" tIns="45720" rIns="91440" bIns="45720" rtlCol="0" anchor="t">
            <a:spAutoFit/>
          </a:bodyPr>
          <a:lstStyle/>
          <a:p>
            <a:pPr marL="342900" indent="-342900">
              <a:lnSpc>
                <a:spcPct val="150000"/>
              </a:lnSpc>
              <a:buFont typeface="Arial" panose="020B0604020202020204" pitchFamily="34" charset="0"/>
              <a:buChar char="•"/>
            </a:pPr>
            <a:endParaRPr lang="en-US" sz="2400" dirty="0">
              <a:latin typeface="Book Antiqua"/>
            </a:endParaRPr>
          </a:p>
          <a:p>
            <a:pPr marL="342900" indent="-342900">
              <a:lnSpc>
                <a:spcPct val="150000"/>
              </a:lnSpc>
              <a:buFont typeface="Arial,Sans-Serif" panose="020B0604020202020204" pitchFamily="34" charset="0"/>
              <a:buChar char="•"/>
            </a:pPr>
            <a:r>
              <a:rPr lang="en-US" sz="2400" dirty="0">
                <a:latin typeface="Book Antiqua"/>
                <a:ea typeface="+mn-lt"/>
                <a:cs typeface="+mn-lt"/>
              </a:rPr>
              <a:t>Class of 1971 Exhibit </a:t>
            </a:r>
            <a:endParaRPr lang="en-US" sz="2400">
              <a:latin typeface="Book Antiqua"/>
              <a:ea typeface="+mn-lt"/>
              <a:cs typeface="+mn-lt"/>
            </a:endParaRPr>
          </a:p>
          <a:p>
            <a:pPr marL="342900" indent="-342900">
              <a:lnSpc>
                <a:spcPct val="150000"/>
              </a:lnSpc>
              <a:buFont typeface="Arial" panose="020B0604020202020204" pitchFamily="34" charset="0"/>
              <a:buChar char="•"/>
            </a:pPr>
            <a:r>
              <a:rPr lang="en-US" sz="2400" dirty="0">
                <a:latin typeface="Book Antiqua"/>
              </a:rPr>
              <a:t>Mundelein College 90</a:t>
            </a:r>
            <a:r>
              <a:rPr lang="en-US" sz="2400" baseline="30000" dirty="0">
                <a:latin typeface="Book Antiqua"/>
              </a:rPr>
              <a:t>th </a:t>
            </a:r>
            <a:endParaRPr lang="en-US">
              <a:latin typeface="Book Antiqua"/>
              <a:ea typeface="+mn-lt"/>
              <a:cs typeface="+mn-lt"/>
            </a:endParaRPr>
          </a:p>
          <a:p>
            <a:pPr marL="342900" indent="-342900">
              <a:lnSpc>
                <a:spcPct val="150000"/>
              </a:lnSpc>
              <a:buFont typeface="Arial" panose="020B0604020202020204" pitchFamily="34" charset="0"/>
              <a:buChar char="•"/>
            </a:pPr>
            <a:r>
              <a:rPr lang="en-US" sz="2400" dirty="0">
                <a:latin typeface="Book Antiqua"/>
                <a:ea typeface="+mn-lt"/>
                <a:cs typeface="+mn-lt"/>
              </a:rPr>
              <a:t>Updated Mundelein Timeline</a:t>
            </a:r>
            <a:endParaRPr lang="en-US" sz="2400">
              <a:latin typeface="Book Antiqua"/>
              <a:cs typeface="Calibri"/>
            </a:endParaRPr>
          </a:p>
          <a:p>
            <a:pPr marL="342900" indent="-342900">
              <a:lnSpc>
                <a:spcPct val="150000"/>
              </a:lnSpc>
              <a:buFont typeface="Arial" panose="020B0604020202020204" pitchFamily="34" charset="0"/>
              <a:buChar char="•"/>
            </a:pPr>
            <a:r>
              <a:rPr lang="en-US" sz="2400" dirty="0">
                <a:latin typeface="Book Antiqua"/>
                <a:ea typeface="+mn-lt"/>
                <a:cs typeface="+mn-lt"/>
              </a:rPr>
              <a:t>WLA YouTube: Vespers Video</a:t>
            </a:r>
            <a:endParaRPr lang="en-US" sz="2400" dirty="0">
              <a:latin typeface="Book Antiqua"/>
              <a:cs typeface="Calibri"/>
            </a:endParaRPr>
          </a:p>
          <a:p>
            <a:pPr marL="342900" indent="-342900">
              <a:lnSpc>
                <a:spcPct val="150000"/>
              </a:lnSpc>
              <a:buFont typeface="Arial" panose="020B0604020202020204" pitchFamily="34" charset="0"/>
              <a:buChar char="•"/>
            </a:pPr>
            <a:endParaRPr lang="en-US" sz="2400" dirty="0">
              <a:latin typeface="Calibri"/>
              <a:cs typeface="Calibri"/>
            </a:endParaRPr>
          </a:p>
          <a:p>
            <a:pPr marL="342900" indent="-342900">
              <a:lnSpc>
                <a:spcPct val="150000"/>
              </a:lnSpc>
              <a:buFont typeface="Arial" panose="020B0604020202020204" pitchFamily="34" charset="0"/>
              <a:buChar char="•"/>
            </a:pPr>
            <a:endParaRPr lang="en-US" sz="2400" dirty="0">
              <a:latin typeface="Book Antiqua"/>
            </a:endParaRPr>
          </a:p>
          <a:p>
            <a:pPr marL="800100" lvl="1" indent="-342900">
              <a:buFont typeface="Arial" panose="020B0604020202020204" pitchFamily="34" charset="0"/>
              <a:buChar char="•"/>
            </a:pPr>
            <a:endParaRPr lang="en-US" sz="2400" dirty="0">
              <a:cs typeface="Calibri"/>
            </a:endParaRPr>
          </a:p>
        </p:txBody>
      </p:sp>
      <p:sp>
        <p:nvSpPr>
          <p:cNvPr id="3" name="TextBox 2">
            <a:extLst>
              <a:ext uri="{FF2B5EF4-FFF2-40B4-BE49-F238E27FC236}">
                <a16:creationId xmlns:a16="http://schemas.microsoft.com/office/drawing/2014/main" id="{9E7D387F-D8A3-4EFB-A5EB-F629974AB502}"/>
              </a:ext>
            </a:extLst>
          </p:cNvPr>
          <p:cNvSpPr txBox="1"/>
          <p:nvPr/>
        </p:nvSpPr>
        <p:spPr>
          <a:xfrm>
            <a:off x="749060" y="391052"/>
            <a:ext cx="7462345" cy="58477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a:latin typeface="Book Antiqua"/>
              </a:rPr>
              <a:t>Recent Mundelein Projects </a:t>
            </a:r>
            <a:endParaRPr lang="en-US" dirty="0"/>
          </a:p>
        </p:txBody>
      </p:sp>
      <p:pic>
        <p:nvPicPr>
          <p:cNvPr id="4" name="Picture 3" descr="A group of people posing for a photo&#10;&#10;Description automatically generated">
            <a:extLst>
              <a:ext uri="{FF2B5EF4-FFF2-40B4-BE49-F238E27FC236}">
                <a16:creationId xmlns:a16="http://schemas.microsoft.com/office/drawing/2014/main" id="{49021D5F-56D2-4192-97FD-8E119C5FFC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5863" y="3774722"/>
            <a:ext cx="4272825" cy="2810903"/>
          </a:xfrm>
          <a:prstGeom prst="rect">
            <a:avLst/>
          </a:prstGeom>
        </p:spPr>
      </p:pic>
    </p:spTree>
    <p:extLst>
      <p:ext uri="{BB962C8B-B14F-4D97-AF65-F5344CB8AC3E}">
        <p14:creationId xmlns:p14="http://schemas.microsoft.com/office/powerpoint/2010/main" val="2941559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2470</TotalTime>
  <Words>295</Words>
  <Application>Microsoft Office PowerPoint</Application>
  <PresentationFormat>On-screen Show (4:3)</PresentationFormat>
  <Paragraphs>54</Paragraphs>
  <Slides>12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Arial,Sans-Serif</vt:lpstr>
      <vt:lpstr>Book Antiqua</vt:lpstr>
      <vt:lpstr>Calibri</vt:lpstr>
      <vt:lpstr>Office Theme</vt:lpstr>
      <vt:lpstr>PowerPoint Presentation</vt:lpstr>
      <vt:lpstr>Our Home in Piper Hall</vt:lpstr>
      <vt:lpstr>Collecting Scope and Access </vt:lpstr>
      <vt:lpstr>  Collecting Subject Areas</vt:lpstr>
      <vt:lpstr>Our Researchers</vt:lpstr>
      <vt:lpstr>Visiting the WLA</vt:lpstr>
      <vt:lpstr>PowerPoint Presentation</vt:lpstr>
      <vt:lpstr>PowerPoint Presentation</vt:lpstr>
      <vt:lpstr>PowerPoint Presentation</vt:lpstr>
      <vt:lpstr>PowerPoint Presentation</vt:lpstr>
      <vt:lpstr>PowerPoint Presentation</vt:lpstr>
      <vt:lpstr>PowerPoint Presentation</vt:lpstr>
    </vt:vector>
  </TitlesOfParts>
  <Company>Loyola University Chicago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A Freeman</dc:creator>
  <cp:lastModifiedBy>Zazycki, Dianne</cp:lastModifiedBy>
  <cp:revision>286</cp:revision>
  <cp:lastPrinted>2017-11-02T14:05:24Z</cp:lastPrinted>
  <dcterms:created xsi:type="dcterms:W3CDTF">2014-10-23T15:42:10Z</dcterms:created>
  <dcterms:modified xsi:type="dcterms:W3CDTF">2021-10-05T20:05:03Z</dcterms:modified>
</cp:coreProperties>
</file>